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34"/>
  </p:notesMasterIdLst>
  <p:sldIdLst>
    <p:sldId id="261" r:id="rId6"/>
    <p:sldId id="278" r:id="rId7"/>
    <p:sldId id="258" r:id="rId8"/>
    <p:sldId id="257" r:id="rId9"/>
    <p:sldId id="293" r:id="rId10"/>
    <p:sldId id="271" r:id="rId11"/>
    <p:sldId id="294" r:id="rId12"/>
    <p:sldId id="295" r:id="rId13"/>
    <p:sldId id="296" r:id="rId14"/>
    <p:sldId id="308" r:id="rId15"/>
    <p:sldId id="299" r:id="rId16"/>
    <p:sldId id="300" r:id="rId17"/>
    <p:sldId id="283" r:id="rId18"/>
    <p:sldId id="302" r:id="rId19"/>
    <p:sldId id="301" r:id="rId20"/>
    <p:sldId id="263" r:id="rId21"/>
    <p:sldId id="286" r:id="rId22"/>
    <p:sldId id="307" r:id="rId23"/>
    <p:sldId id="309" r:id="rId24"/>
    <p:sldId id="305" r:id="rId25"/>
    <p:sldId id="306" r:id="rId26"/>
    <p:sldId id="310" r:id="rId27"/>
    <p:sldId id="311" r:id="rId28"/>
    <p:sldId id="312" r:id="rId29"/>
    <p:sldId id="313" r:id="rId30"/>
    <p:sldId id="315" r:id="rId31"/>
    <p:sldId id="292" r:id="rId32"/>
    <p:sldId id="316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 SLIDES" id="{447B5CFD-7FD5-9A4A-9705-76B7F933CB36}">
          <p14:sldIdLst>
            <p14:sldId id="261"/>
            <p14:sldId id="278"/>
            <p14:sldId id="258"/>
            <p14:sldId id="257"/>
            <p14:sldId id="293"/>
            <p14:sldId id="271"/>
            <p14:sldId id="294"/>
            <p14:sldId id="295"/>
            <p14:sldId id="296"/>
            <p14:sldId id="308"/>
            <p14:sldId id="299"/>
            <p14:sldId id="300"/>
            <p14:sldId id="283"/>
            <p14:sldId id="302"/>
            <p14:sldId id="301"/>
            <p14:sldId id="263"/>
            <p14:sldId id="286"/>
            <p14:sldId id="307"/>
            <p14:sldId id="309"/>
            <p14:sldId id="305"/>
            <p14:sldId id="306"/>
            <p14:sldId id="310"/>
            <p14:sldId id="311"/>
            <p14:sldId id="312"/>
            <p14:sldId id="313"/>
            <p14:sldId id="315"/>
            <p14:sldId id="292"/>
            <p14:sldId id="316"/>
          </p14:sldIdLst>
        </p14:section>
        <p14:section name="Closing Slide" id="{774743DE-A7E3-422F-AA02-AA6F7665F856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49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80" autoAdjust="0"/>
    <p:restoredTop sz="70409" autoAdjust="0"/>
  </p:normalViewPr>
  <p:slideViewPr>
    <p:cSldViewPr snapToObjects="1">
      <p:cViewPr varScale="1">
        <p:scale>
          <a:sx n="81" d="100"/>
          <a:sy n="81" d="100"/>
        </p:scale>
        <p:origin x="6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Objects="1">
      <p:cViewPr varScale="1">
        <p:scale>
          <a:sx n="87" d="100"/>
          <a:sy n="87" d="100"/>
        </p:scale>
        <p:origin x="384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4030A7-EB99-465E-A8E9-4CDF7B46FB0A}" type="datetimeFigureOut">
              <a:rPr lang="en-US" smtClean="0"/>
              <a:t>6/14/2019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228317-36AF-473B-978B-5789D3ABB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060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Probably looking at it when you dump it in the mill – right?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28317-36AF-473B-978B-5789D3ABBEF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403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65 degrees for 15 minutes – probably much more representative of brewhouse performance.</a:t>
            </a:r>
          </a:p>
          <a:p>
            <a:pPr>
              <a:defRPr/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65 degrees C is about 149 degrees 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28317-36AF-473B-978B-5789D3ABBEF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028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28317-36AF-473B-978B-5789D3ABBEF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3665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28317-36AF-473B-978B-5789D3ABBEF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233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28317-36AF-473B-978B-5789D3ABBEF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1886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28317-36AF-473B-978B-5789D3ABBEF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47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EE934-B1BD-DD48-9A02-A6D3219064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31173" y="778295"/>
            <a:ext cx="7251227" cy="701731"/>
          </a:xfrm>
          <a:prstGeom prst="rect">
            <a:avLst/>
          </a:prstGeom>
        </p:spPr>
        <p:txBody>
          <a:bodyPr anchor="b"/>
          <a:lstStyle>
            <a:lvl1pPr algn="l">
              <a:defRPr sz="44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E61B17-665D-F249-AE2A-FC82F9503EDE}"/>
              </a:ext>
            </a:extLst>
          </p:cNvPr>
          <p:cNvSpPr/>
          <p:nvPr userDrawn="1"/>
        </p:nvSpPr>
        <p:spPr>
          <a:xfrm>
            <a:off x="0" y="0"/>
            <a:ext cx="3664065" cy="6858000"/>
          </a:xfrm>
          <a:prstGeom prst="rect">
            <a:avLst/>
          </a:prstGeom>
          <a:solidFill>
            <a:srgbClr val="BB49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Proxima Nova" panose="02000506030000020004" pitchFamily="2" charset="77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6D9ED90-5BD7-804C-87E8-D4FDBCDC9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54"/>
          <a:stretch/>
        </p:blipFill>
        <p:spPr>
          <a:xfrm>
            <a:off x="3664065" y="2440473"/>
            <a:ext cx="8571563" cy="4417527"/>
          </a:xfrm>
          <a:prstGeom prst="rect">
            <a:avLst/>
          </a:prstGeom>
        </p:spPr>
      </p:pic>
      <p:pic>
        <p:nvPicPr>
          <p:cNvPr id="1026" name="Picture 2" descr="CMG_BarleyBadge-B-V8.png">
            <a:extLst>
              <a:ext uri="{FF2B5EF4-FFF2-40B4-BE49-F238E27FC236}">
                <a16:creationId xmlns:a16="http://schemas.microsoft.com/office/drawing/2014/main" id="{982754F1-C18E-4940-8F07-DE7D723AC2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7" y="0"/>
            <a:ext cx="3640303" cy="364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CAAA813B-AE8D-4E8E-88C9-69EBE823EA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31173" y="1668134"/>
            <a:ext cx="7251227" cy="424732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Alternate Gothic No3 D"/>
              </a:defRPr>
            </a:lvl1pPr>
            <a:lvl2pPr marL="0" indent="0">
              <a:buNone/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GUEST SPEAKER / SPEAKER</a:t>
            </a:r>
          </a:p>
        </p:txBody>
      </p:sp>
    </p:spTree>
    <p:extLst>
      <p:ext uri="{BB962C8B-B14F-4D97-AF65-F5344CB8AC3E}">
        <p14:creationId xmlns:p14="http://schemas.microsoft.com/office/powerpoint/2010/main" val="1948821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9D20A43-31E9-5F45-B719-9B64BBEBAB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373" y="395670"/>
            <a:ext cx="1317445" cy="131883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146B183-A8EC-A34A-8F58-05E74DB3691C}"/>
              </a:ext>
            </a:extLst>
          </p:cNvPr>
          <p:cNvSpPr/>
          <p:nvPr userDrawn="1"/>
        </p:nvSpPr>
        <p:spPr>
          <a:xfrm>
            <a:off x="0" y="0"/>
            <a:ext cx="285008" cy="6858000"/>
          </a:xfrm>
          <a:prstGeom prst="rect">
            <a:avLst/>
          </a:prstGeom>
          <a:solidFill>
            <a:srgbClr val="BB49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Proxima Nova" panose="02000506030000020004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AC5DF65-2F04-8045-AD24-CCD99321696A}"/>
              </a:ext>
            </a:extLst>
          </p:cNvPr>
          <p:cNvSpPr/>
          <p:nvPr userDrawn="1"/>
        </p:nvSpPr>
        <p:spPr>
          <a:xfrm rot="16200000">
            <a:off x="3378613" y="2390817"/>
            <a:ext cx="36576" cy="52120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68E1EBC-5FF4-3048-80F6-03BFE69781E5}"/>
              </a:ext>
            </a:extLst>
          </p:cNvPr>
          <p:cNvSpPr/>
          <p:nvPr userDrawn="1"/>
        </p:nvSpPr>
        <p:spPr>
          <a:xfrm rot="16200000">
            <a:off x="3378613" y="977489"/>
            <a:ext cx="36576" cy="52120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D6CA60D-EB0C-2442-A8D6-7C4EDF5A5BC2}"/>
              </a:ext>
            </a:extLst>
          </p:cNvPr>
          <p:cNvSpPr/>
          <p:nvPr userDrawn="1"/>
        </p:nvSpPr>
        <p:spPr>
          <a:xfrm rot="16200000">
            <a:off x="9059864" y="984503"/>
            <a:ext cx="36576" cy="52120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819E3CD-8BA3-4940-8381-D2C564A198FA}"/>
              </a:ext>
            </a:extLst>
          </p:cNvPr>
          <p:cNvSpPr/>
          <p:nvPr userDrawn="1"/>
        </p:nvSpPr>
        <p:spPr>
          <a:xfrm rot="16200000">
            <a:off x="9059864" y="2390817"/>
            <a:ext cx="36576" cy="52120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B793C99D-2BB1-1049-9F20-EE45344C04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79515" y="2377175"/>
            <a:ext cx="4023426" cy="1005836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 marL="685800" indent="0">
              <a:buNone/>
              <a:defRPr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Picture Placeholder 20">
            <a:extLst>
              <a:ext uri="{FF2B5EF4-FFF2-40B4-BE49-F238E27FC236}">
                <a16:creationId xmlns:a16="http://schemas.microsoft.com/office/drawing/2014/main" id="{1C2569AA-2DD7-0D4D-A238-425AB033F7E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90860" y="2362200"/>
            <a:ext cx="1005840" cy="1005840"/>
          </a:xfrm>
        </p:spPr>
        <p:txBody>
          <a:bodyPr/>
          <a:lstStyle>
            <a:lvl1pPr>
              <a:defRPr sz="1400"/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2B8E796-002A-3F48-B548-B07E19E98C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79515" y="3813048"/>
            <a:ext cx="4023426" cy="1005836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 marL="685800" indent="0">
              <a:buNone/>
              <a:defRPr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8" name="Picture Placeholder 20">
            <a:extLst>
              <a:ext uri="{FF2B5EF4-FFF2-40B4-BE49-F238E27FC236}">
                <a16:creationId xmlns:a16="http://schemas.microsoft.com/office/drawing/2014/main" id="{9152E253-CC4F-F247-B7BC-BBA28570271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90860" y="3798074"/>
            <a:ext cx="1005840" cy="100584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PICTURE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DC44C17F-4048-EB41-A481-820C5FCDB9B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79515" y="5230148"/>
            <a:ext cx="4023426" cy="1005836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 marL="685800" indent="0">
              <a:buNone/>
              <a:defRPr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0" name="Picture Placeholder 20">
            <a:extLst>
              <a:ext uri="{FF2B5EF4-FFF2-40B4-BE49-F238E27FC236}">
                <a16:creationId xmlns:a16="http://schemas.microsoft.com/office/drawing/2014/main" id="{72B2FDE2-4C2E-6A4C-A29F-1EA60757D1E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90860" y="5215174"/>
            <a:ext cx="1005840" cy="100584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PICTURE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CB53F592-0FD3-A645-8560-824081CF483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60766" y="2377175"/>
            <a:ext cx="4023426" cy="1005836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 marL="685800" indent="0">
              <a:buNone/>
              <a:defRPr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2" name="Picture Placeholder 20">
            <a:extLst>
              <a:ext uri="{FF2B5EF4-FFF2-40B4-BE49-F238E27FC236}">
                <a16:creationId xmlns:a16="http://schemas.microsoft.com/office/drawing/2014/main" id="{A1DDE5E8-EA17-7041-9FDF-02253AD6558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472111" y="2362200"/>
            <a:ext cx="1005840" cy="100584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PICTURE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942D4449-17FB-ED49-AF10-67B2F53DEE4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60766" y="3813048"/>
            <a:ext cx="4023426" cy="1005836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 marL="685800" indent="0">
              <a:buNone/>
              <a:defRPr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4" name="Picture Placeholder 20">
            <a:extLst>
              <a:ext uri="{FF2B5EF4-FFF2-40B4-BE49-F238E27FC236}">
                <a16:creationId xmlns:a16="http://schemas.microsoft.com/office/drawing/2014/main" id="{2FE0DB31-8D69-1C45-A849-103E35C2022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472111" y="3798074"/>
            <a:ext cx="1005840" cy="100584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PICTURE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A1655314-E5F7-174B-B4DE-D14CFDE8C57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660766" y="5230148"/>
            <a:ext cx="4023426" cy="1005836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 marL="685800" indent="0">
              <a:buNone/>
              <a:defRPr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6" name="Picture Placeholder 20">
            <a:extLst>
              <a:ext uri="{FF2B5EF4-FFF2-40B4-BE49-F238E27FC236}">
                <a16:creationId xmlns:a16="http://schemas.microsoft.com/office/drawing/2014/main" id="{F35BDB91-1C98-A64D-B211-CAEBCA4C5E09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472111" y="5215174"/>
            <a:ext cx="1005840" cy="100584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PICTURE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9D27257C-B338-4D0A-B9F1-2F562CFAAE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4600" y="577200"/>
            <a:ext cx="9064181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US" b="1" spc="150">
                <a:solidFill>
                  <a:srgbClr val="363835"/>
                </a:solidFill>
                <a:latin typeface="Proxima Nova Extrabold" charset="0"/>
                <a:ea typeface="Proxima Nova Extrabold" charset="0"/>
                <a:cs typeface="Proxima Nova Extrabold" charset="0"/>
              </a:defRPr>
            </a:lvl1pPr>
          </a:lstStyle>
          <a:p>
            <a:pPr marL="0" lvl="0"/>
            <a:r>
              <a:rPr lang="en-US" dirty="0"/>
              <a:t>TITLE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9C448363-5A5C-4F46-BB7E-D2472029D0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4600" y="1384326"/>
            <a:ext cx="9064180" cy="480131"/>
          </a:xfrm>
        </p:spPr>
        <p:txBody>
          <a:bodyPr wrap="square">
            <a:spAutoFit/>
          </a:bodyPr>
          <a:lstStyle>
            <a:lvl1pPr>
              <a:defRPr lang="en-US" sz="2800" b="0" smtClean="0">
                <a:solidFill>
                  <a:srgbClr val="BB4925"/>
                </a:solidFill>
                <a:latin typeface="Alternate Gothic No3 D" pitchFamily="2" charset="77"/>
              </a:defRPr>
            </a:lvl1pPr>
            <a:lvl2pPr>
              <a:defRPr lang="en-US" b="0" smtClean="0"/>
            </a:lvl2pPr>
            <a:lvl3pPr>
              <a:defRPr lang="en-US" b="0" smtClean="0"/>
            </a:lvl3pPr>
            <a:lvl4pPr>
              <a:defRPr lang="en-US" b="0" smtClean="0"/>
            </a:lvl4pPr>
            <a:lvl5pPr>
              <a:defRPr lang="en-US" b="0"/>
            </a:lvl5pPr>
          </a:lstStyle>
          <a:p>
            <a:pPr lvl="0">
              <a:spcAft>
                <a:spcPts val="300"/>
              </a:spcAft>
            </a:pPr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563218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8787912-7C49-B54F-A6B4-08A76C31F2CD}"/>
              </a:ext>
            </a:extLst>
          </p:cNvPr>
          <p:cNvSpPr/>
          <p:nvPr userDrawn="1"/>
        </p:nvSpPr>
        <p:spPr>
          <a:xfrm>
            <a:off x="0" y="0"/>
            <a:ext cx="285008" cy="6858000"/>
          </a:xfrm>
          <a:prstGeom prst="rect">
            <a:avLst/>
          </a:prstGeom>
          <a:solidFill>
            <a:srgbClr val="BB49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Proxima Nova" panose="02000506030000020004" pitchFamily="2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1A2535-BB62-2646-AEBF-30BA427087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373" y="395670"/>
            <a:ext cx="1317445" cy="131883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DE5EE87C-FB64-4BD8-B00E-ED6EA6C67D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4600" y="577200"/>
            <a:ext cx="9064181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US" b="1" spc="150">
                <a:solidFill>
                  <a:srgbClr val="363835"/>
                </a:solidFill>
                <a:latin typeface="Proxima Nova Extrabold" charset="0"/>
                <a:ea typeface="Proxima Nova Extrabold" charset="0"/>
                <a:cs typeface="Proxima Nova Extrabold" charset="0"/>
              </a:defRPr>
            </a:lvl1pPr>
          </a:lstStyle>
          <a:p>
            <a:pPr marL="0" lvl="0"/>
            <a:r>
              <a:rPr lang="en-US" dirty="0"/>
              <a:t>TITLE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E51BC6AA-4AB5-4F7C-ACDF-799E61F1E3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4600" y="1384326"/>
            <a:ext cx="9064180" cy="480131"/>
          </a:xfrm>
        </p:spPr>
        <p:txBody>
          <a:bodyPr wrap="square">
            <a:spAutoFit/>
          </a:bodyPr>
          <a:lstStyle>
            <a:lvl1pPr>
              <a:defRPr lang="en-US" sz="2800" b="0" smtClean="0">
                <a:solidFill>
                  <a:srgbClr val="BB4925"/>
                </a:solidFill>
                <a:latin typeface="Alternate Gothic No3 D" pitchFamily="2" charset="77"/>
              </a:defRPr>
            </a:lvl1pPr>
            <a:lvl2pPr>
              <a:defRPr lang="en-US" b="0" smtClean="0"/>
            </a:lvl2pPr>
            <a:lvl3pPr>
              <a:defRPr lang="en-US" b="0" smtClean="0"/>
            </a:lvl3pPr>
            <a:lvl4pPr>
              <a:defRPr lang="en-US" b="0" smtClean="0"/>
            </a:lvl4pPr>
            <a:lvl5pPr>
              <a:defRPr lang="en-US" b="0"/>
            </a:lvl5pPr>
          </a:lstStyle>
          <a:p>
            <a:pPr lvl="0">
              <a:spcAft>
                <a:spcPts val="300"/>
              </a:spcAft>
            </a:pPr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342250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9D20A43-31E9-5F45-B719-9B64BBEBAB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373" y="395670"/>
            <a:ext cx="1317445" cy="131883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664A775-B2E8-8C4E-ADED-E71D5D32812C}"/>
              </a:ext>
            </a:extLst>
          </p:cNvPr>
          <p:cNvSpPr/>
          <p:nvPr userDrawn="1"/>
        </p:nvSpPr>
        <p:spPr>
          <a:xfrm>
            <a:off x="0" y="0"/>
            <a:ext cx="285008" cy="6858000"/>
          </a:xfrm>
          <a:prstGeom prst="rect">
            <a:avLst/>
          </a:prstGeom>
          <a:solidFill>
            <a:srgbClr val="BB49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Proxima Nova" panose="02000506030000020004" pitchFamily="2" charset="77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8F1F856-7DD8-204E-AD7C-C31A935B70FB}"/>
              </a:ext>
            </a:extLst>
          </p:cNvPr>
          <p:cNvSpPr/>
          <p:nvPr userDrawn="1"/>
        </p:nvSpPr>
        <p:spPr>
          <a:xfrm>
            <a:off x="754326" y="2364151"/>
            <a:ext cx="1406223" cy="445611"/>
          </a:xfrm>
          <a:prstGeom prst="rect">
            <a:avLst/>
          </a:prstGeom>
          <a:solidFill>
            <a:srgbClr val="BB4925"/>
          </a:solidFill>
          <a:ln w="12700" cap="flat" cmpd="sng" algn="ctr">
            <a:solidFill>
              <a:srgbClr val="BB4925"/>
            </a:solidFill>
            <a:prstDash val="solid"/>
            <a:miter lim="800000"/>
          </a:ln>
          <a:effectLst/>
        </p:spPr>
        <p:txBody>
          <a:bodyPr lIns="45720" tIns="45720" rIns="45720" bIns="45720" rtlCol="0" anchor="ctr"/>
          <a:lstStyle/>
          <a:p>
            <a:pPr marL="0" marR="0" lvl="0" indent="0" algn="ctr" defTabSz="91440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ternate Gothic No3 D" pitchFamily="2" charset="77"/>
              <a:ea typeface="Alternate Gothic LT No3" charset="0"/>
              <a:cs typeface="Alternate Gothic LT No3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EF6C439-9AF7-3244-9AAE-B6F593349084}"/>
              </a:ext>
            </a:extLst>
          </p:cNvPr>
          <p:cNvSpPr/>
          <p:nvPr userDrawn="1"/>
        </p:nvSpPr>
        <p:spPr>
          <a:xfrm>
            <a:off x="2336735" y="2362153"/>
            <a:ext cx="1416014" cy="445611"/>
          </a:xfrm>
          <a:prstGeom prst="rect">
            <a:avLst/>
          </a:prstGeom>
          <a:solidFill>
            <a:schemeClr val="bg2"/>
          </a:solidFill>
          <a:ln w="12700" cap="flat" cmpd="sng" algn="ctr">
            <a:solidFill>
              <a:schemeClr val="tx2"/>
            </a:solidFill>
            <a:prstDash val="solid"/>
            <a:miter lim="800000"/>
          </a:ln>
          <a:effectLst/>
        </p:spPr>
        <p:txBody>
          <a:bodyPr lIns="45720" tIns="45720" rIns="45720" bIns="4572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100" normalizeH="0" baseline="0" noProof="0" dirty="0">
              <a:ln>
                <a:solidFill>
                  <a:schemeClr val="tx2"/>
                </a:solidFill>
              </a:ln>
              <a:solidFill>
                <a:schemeClr val="tx1"/>
              </a:solidFill>
              <a:effectLst/>
              <a:uLnTx/>
              <a:uFillTx/>
              <a:latin typeface="Alternate Gothic No3 D" pitchFamily="2" charset="77"/>
              <a:ea typeface="Alternate Gothic LT No3" charset="0"/>
              <a:cs typeface="Alternate Gothic LT No3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FBEE906-856E-6C46-91D9-0ACA2FF51C6F}"/>
              </a:ext>
            </a:extLst>
          </p:cNvPr>
          <p:cNvSpPr/>
          <p:nvPr userDrawn="1"/>
        </p:nvSpPr>
        <p:spPr>
          <a:xfrm>
            <a:off x="3919144" y="2359025"/>
            <a:ext cx="1412386" cy="447563"/>
          </a:xfrm>
          <a:prstGeom prst="rect">
            <a:avLst/>
          </a:prstGeom>
          <a:solidFill>
            <a:schemeClr val="bg2"/>
          </a:solidFill>
          <a:ln w="12700" cap="flat" cmpd="sng" algn="ctr">
            <a:solidFill>
              <a:schemeClr val="tx2"/>
            </a:solidFill>
            <a:prstDash val="solid"/>
            <a:miter lim="800000"/>
          </a:ln>
          <a:effectLst/>
        </p:spPr>
        <p:txBody>
          <a:bodyPr lIns="45720" tIns="45720" rIns="45720" bIns="4572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100" normalizeH="0" baseline="0" noProof="0" dirty="0">
              <a:ln>
                <a:solidFill>
                  <a:schemeClr val="tx2"/>
                </a:solidFill>
              </a:ln>
              <a:solidFill>
                <a:schemeClr val="tx1"/>
              </a:solidFill>
              <a:effectLst/>
              <a:uLnTx/>
              <a:uFillTx/>
              <a:latin typeface="Alternate Gothic No3 D" pitchFamily="2" charset="77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04E03B-DDE9-7B45-BE14-D1B242D200EA}"/>
              </a:ext>
            </a:extLst>
          </p:cNvPr>
          <p:cNvSpPr/>
          <p:nvPr userDrawn="1"/>
        </p:nvSpPr>
        <p:spPr>
          <a:xfrm>
            <a:off x="5507716" y="2359025"/>
            <a:ext cx="1412386" cy="447563"/>
          </a:xfrm>
          <a:prstGeom prst="rect">
            <a:avLst/>
          </a:prstGeom>
          <a:solidFill>
            <a:schemeClr val="bg2"/>
          </a:solidFill>
          <a:ln w="12700" cap="flat" cmpd="sng" algn="ctr">
            <a:solidFill>
              <a:schemeClr val="tx2"/>
            </a:solidFill>
            <a:prstDash val="solid"/>
            <a:miter lim="800000"/>
          </a:ln>
          <a:effectLst/>
        </p:spPr>
        <p:txBody>
          <a:bodyPr lIns="45720" tIns="45720" rIns="45720" bIns="4572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100" normalizeH="0" baseline="0" noProof="0" dirty="0">
              <a:ln>
                <a:solidFill>
                  <a:schemeClr val="tx2"/>
                </a:solidFill>
              </a:ln>
              <a:solidFill>
                <a:schemeClr val="tx1"/>
              </a:solidFill>
              <a:effectLst/>
              <a:uLnTx/>
              <a:uFillTx/>
              <a:latin typeface="Alternate Gothic No3 D" pitchFamily="2" charset="77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CC32BBA-DBE7-CA4D-9726-C8CC69BB9240}"/>
              </a:ext>
            </a:extLst>
          </p:cNvPr>
          <p:cNvSpPr/>
          <p:nvPr userDrawn="1"/>
        </p:nvSpPr>
        <p:spPr>
          <a:xfrm>
            <a:off x="7096288" y="2359025"/>
            <a:ext cx="1412386" cy="447563"/>
          </a:xfrm>
          <a:prstGeom prst="rect">
            <a:avLst/>
          </a:prstGeom>
          <a:solidFill>
            <a:schemeClr val="bg2"/>
          </a:solidFill>
          <a:ln w="12700" cap="flat" cmpd="sng" algn="ctr">
            <a:solidFill>
              <a:schemeClr val="tx2"/>
            </a:solidFill>
            <a:prstDash val="solid"/>
            <a:miter lim="800000"/>
          </a:ln>
          <a:effectLst/>
        </p:spPr>
        <p:txBody>
          <a:bodyPr lIns="45720" tIns="45720" rIns="45720" bIns="4572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100" normalizeH="0" baseline="0" noProof="0" dirty="0">
              <a:ln>
                <a:solidFill>
                  <a:schemeClr val="tx2"/>
                </a:solidFill>
              </a:ln>
              <a:solidFill>
                <a:schemeClr val="tx1"/>
              </a:solidFill>
              <a:effectLst/>
              <a:uLnTx/>
              <a:uFillTx/>
              <a:latin typeface="Alternate Gothic No3 D" pitchFamily="2" charset="77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05761FF-577E-5B4D-9248-2E7336F0052F}"/>
              </a:ext>
            </a:extLst>
          </p:cNvPr>
          <p:cNvSpPr/>
          <p:nvPr userDrawn="1"/>
        </p:nvSpPr>
        <p:spPr>
          <a:xfrm>
            <a:off x="8684860" y="2359025"/>
            <a:ext cx="1412386" cy="447563"/>
          </a:xfrm>
          <a:prstGeom prst="rect">
            <a:avLst/>
          </a:prstGeom>
          <a:solidFill>
            <a:schemeClr val="bg2"/>
          </a:solidFill>
          <a:ln w="12700" cap="flat" cmpd="sng" algn="ctr">
            <a:solidFill>
              <a:schemeClr val="tx2"/>
            </a:solidFill>
            <a:prstDash val="solid"/>
            <a:miter lim="800000"/>
          </a:ln>
          <a:effectLst/>
        </p:spPr>
        <p:txBody>
          <a:bodyPr lIns="45720" tIns="45720" rIns="45720" bIns="4572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100" normalizeH="0" baseline="0" noProof="0" dirty="0">
              <a:ln>
                <a:solidFill>
                  <a:schemeClr val="tx2"/>
                </a:solidFill>
              </a:ln>
              <a:solidFill>
                <a:schemeClr val="tx1"/>
              </a:solidFill>
              <a:effectLst/>
              <a:uLnTx/>
              <a:uFillTx/>
              <a:latin typeface="Alternate Gothic No3 D" pitchFamily="2" charset="77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7E0A6D7-EA83-1C44-8445-FD178971A57B}"/>
              </a:ext>
            </a:extLst>
          </p:cNvPr>
          <p:cNvSpPr/>
          <p:nvPr userDrawn="1"/>
        </p:nvSpPr>
        <p:spPr>
          <a:xfrm>
            <a:off x="10273432" y="2362199"/>
            <a:ext cx="1412386" cy="447563"/>
          </a:xfrm>
          <a:prstGeom prst="rect">
            <a:avLst/>
          </a:prstGeom>
          <a:solidFill>
            <a:schemeClr val="bg2"/>
          </a:solidFill>
          <a:ln w="12700" cap="flat" cmpd="sng" algn="ctr">
            <a:solidFill>
              <a:schemeClr val="tx2"/>
            </a:solidFill>
            <a:prstDash val="solid"/>
            <a:miter lim="800000"/>
          </a:ln>
          <a:effectLst/>
        </p:spPr>
        <p:txBody>
          <a:bodyPr lIns="45720" tIns="45720" rIns="45720" bIns="4572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100" normalizeH="0" baseline="0" noProof="0" dirty="0">
              <a:ln>
                <a:solidFill>
                  <a:schemeClr val="tx2"/>
                </a:solidFill>
              </a:ln>
              <a:solidFill>
                <a:schemeClr val="tx1"/>
              </a:solidFill>
              <a:effectLst/>
              <a:uLnTx/>
              <a:uFillTx/>
              <a:latin typeface="Alternate Gothic No3 D" pitchFamily="2" charset="77"/>
              <a:ea typeface="+mn-ea"/>
              <a:cs typeface="+mn-cs"/>
            </a:endParaRP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3EE86164-97ED-2648-839B-04710ECC33A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54324" y="3089027"/>
            <a:ext cx="5303520" cy="1595309"/>
          </a:xfrm>
          <a:prstGeom prst="rect">
            <a:avLst/>
          </a:prstGeom>
        </p:spPr>
        <p:txBody>
          <a:bodyPr/>
          <a:lstStyle>
            <a:lvl5pPr>
              <a:defRPr b="0" i="0">
                <a:latin typeface="Proxima Nova" panose="02000506030000020004" pitchFamily="2" charset="77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0274F0D5-9DC4-694E-8EEE-C3420B42247D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377402" y="3089027"/>
            <a:ext cx="5303520" cy="1595309"/>
          </a:xfrm>
          <a:prstGeom prst="rect">
            <a:avLst/>
          </a:prstGeom>
        </p:spPr>
        <p:txBody>
          <a:bodyPr/>
          <a:lstStyle>
            <a:lvl5pPr>
              <a:defRPr b="0" i="0">
                <a:latin typeface="Proxima Nova" panose="02000506030000020004" pitchFamily="2" charset="77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C2AA5873-13E4-8542-9EA7-81742E3206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4324" y="2364151"/>
            <a:ext cx="1406223" cy="445611"/>
          </a:xfrm>
        </p:spPr>
        <p:txBody>
          <a:bodyPr lIns="45720" tIns="45720" rIns="45720" bIns="45720" anchor="ctr">
            <a:noAutofit/>
          </a:bodyPr>
          <a:lstStyle>
            <a:lvl1pPr algn="ctr">
              <a:defRPr sz="1100">
                <a:solidFill>
                  <a:schemeClr val="bg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STEP 1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672D5F21-6980-8A4D-AA83-A354F01338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47706" y="2364151"/>
            <a:ext cx="1402595" cy="445611"/>
          </a:xfrm>
        </p:spPr>
        <p:txBody>
          <a:bodyPr lIns="45720" tIns="45720" rIns="45720" bIns="45720" anchor="ctr">
            <a:noAutofit/>
          </a:bodyPr>
          <a:lstStyle>
            <a:lvl1pPr algn="ctr">
              <a:defRPr sz="1100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STEP 2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27BB7C17-5E25-7D45-AE20-4CF61C6360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24039" y="2364151"/>
            <a:ext cx="1402595" cy="442437"/>
          </a:xfrm>
        </p:spPr>
        <p:txBody>
          <a:bodyPr lIns="45720" tIns="45720" rIns="45720" bIns="45720" anchor="ctr">
            <a:noAutofit/>
          </a:bodyPr>
          <a:lstStyle>
            <a:lvl1pPr algn="ctr">
              <a:defRPr sz="1100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STEP 3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1514CA30-9B21-974B-8745-011F80CD3C2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17507" y="2364151"/>
            <a:ext cx="1402595" cy="445611"/>
          </a:xfrm>
        </p:spPr>
        <p:txBody>
          <a:bodyPr lIns="45720" tIns="45720" rIns="45720" bIns="45720" anchor="ctr">
            <a:noAutofit/>
          </a:bodyPr>
          <a:lstStyle>
            <a:lvl1pPr algn="ctr">
              <a:defRPr sz="1100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STEP 4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3A581613-D0C0-174C-B84F-F139D1D5A69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08527" y="2359025"/>
            <a:ext cx="1402595" cy="447563"/>
          </a:xfrm>
        </p:spPr>
        <p:txBody>
          <a:bodyPr lIns="45720" tIns="45720" rIns="45720" bIns="45720" anchor="ctr">
            <a:noAutofit/>
          </a:bodyPr>
          <a:lstStyle>
            <a:lvl1pPr algn="ctr">
              <a:defRPr sz="1100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STEP 5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095057CC-89E6-494C-9FA1-83727C2012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84860" y="2359025"/>
            <a:ext cx="1402595" cy="447563"/>
          </a:xfrm>
        </p:spPr>
        <p:txBody>
          <a:bodyPr lIns="45720" tIns="45720" rIns="45720" bIns="45720" anchor="ctr">
            <a:noAutofit/>
          </a:bodyPr>
          <a:lstStyle>
            <a:lvl1pPr algn="ctr">
              <a:defRPr sz="1100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STEP 6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763D7F73-6FA0-8D4F-A23F-394291787D9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278327" y="2364151"/>
            <a:ext cx="1402595" cy="442437"/>
          </a:xfrm>
        </p:spPr>
        <p:txBody>
          <a:bodyPr lIns="45720" tIns="45720" rIns="45720" bIns="45720" anchor="ctr">
            <a:noAutofit/>
          </a:bodyPr>
          <a:lstStyle>
            <a:lvl1pPr algn="ctr">
              <a:defRPr sz="1100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STEP 7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B1B62B1-69FB-4BA9-8E2A-DBFF2E4823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4600" y="577200"/>
            <a:ext cx="9064181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US" b="1" spc="150">
                <a:solidFill>
                  <a:srgbClr val="363835"/>
                </a:solidFill>
                <a:latin typeface="Proxima Nova Extrabold" charset="0"/>
                <a:ea typeface="Proxima Nova Extrabold" charset="0"/>
                <a:cs typeface="Proxima Nova Extrabold" charset="0"/>
              </a:defRPr>
            </a:lvl1pPr>
          </a:lstStyle>
          <a:p>
            <a:pPr marL="0" lvl="0"/>
            <a:r>
              <a:rPr lang="en-US" dirty="0"/>
              <a:t>TITLE</a:t>
            </a:r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FA8825FD-6A81-4BDE-B8BB-5652E88BAB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4600" y="1384326"/>
            <a:ext cx="9064180" cy="480131"/>
          </a:xfrm>
        </p:spPr>
        <p:txBody>
          <a:bodyPr wrap="square">
            <a:spAutoFit/>
          </a:bodyPr>
          <a:lstStyle>
            <a:lvl1pPr>
              <a:defRPr lang="en-US" sz="2800" b="0" smtClean="0">
                <a:solidFill>
                  <a:srgbClr val="BB4925"/>
                </a:solidFill>
                <a:latin typeface="Alternate Gothic No3 D" pitchFamily="2" charset="77"/>
              </a:defRPr>
            </a:lvl1pPr>
            <a:lvl2pPr>
              <a:defRPr lang="en-US" b="0" smtClean="0"/>
            </a:lvl2pPr>
            <a:lvl3pPr>
              <a:defRPr lang="en-US" b="0" smtClean="0"/>
            </a:lvl3pPr>
            <a:lvl4pPr>
              <a:defRPr lang="en-US" b="0" smtClean="0"/>
            </a:lvl4pPr>
            <a:lvl5pPr>
              <a:defRPr lang="en-US" b="0"/>
            </a:lvl5pPr>
          </a:lstStyle>
          <a:p>
            <a:pPr lvl="0">
              <a:spcAft>
                <a:spcPts val="300"/>
              </a:spcAft>
            </a:pPr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674252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9D20A43-31E9-5F45-B719-9B64BBEBAB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373" y="395670"/>
            <a:ext cx="1317445" cy="131883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3518628-A161-B241-96D5-3DAE1CE7BACC}"/>
              </a:ext>
            </a:extLst>
          </p:cNvPr>
          <p:cNvSpPr/>
          <p:nvPr userDrawn="1"/>
        </p:nvSpPr>
        <p:spPr>
          <a:xfrm>
            <a:off x="0" y="0"/>
            <a:ext cx="285008" cy="6858000"/>
          </a:xfrm>
          <a:prstGeom prst="rect">
            <a:avLst/>
          </a:prstGeom>
          <a:solidFill>
            <a:srgbClr val="BB49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Proxima Nova" panose="02000506030000020004" pitchFamily="2" charset="77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A8B777E-07B1-E44D-9861-C96683F1A9BD}"/>
              </a:ext>
            </a:extLst>
          </p:cNvPr>
          <p:cNvSpPr/>
          <p:nvPr userDrawn="1"/>
        </p:nvSpPr>
        <p:spPr>
          <a:xfrm>
            <a:off x="794600" y="2770996"/>
            <a:ext cx="2209095" cy="445611"/>
          </a:xfrm>
          <a:prstGeom prst="rect">
            <a:avLst/>
          </a:prstGeom>
          <a:solidFill>
            <a:schemeClr val="bg2"/>
          </a:solidFill>
          <a:ln w="12700" cap="flat" cmpd="sng" algn="ctr">
            <a:solidFill>
              <a:srgbClr val="C6B9AC"/>
            </a:solidFill>
            <a:prstDash val="solid"/>
            <a:miter lim="800000"/>
          </a:ln>
          <a:effectLst/>
        </p:spPr>
        <p:txBody>
          <a:bodyPr tIns="91440" rtlCol="0" anchor="ctr"/>
          <a:lstStyle/>
          <a:p>
            <a:pPr marL="0" marR="0" lvl="0" indent="0" algn="ctr" defTabSz="91440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10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lternate Gothic No3 D" pitchFamily="2" charset="77"/>
              <a:ea typeface="Alternate Gothic LT No3" charset="0"/>
              <a:cs typeface="Alternate Gothic LT No3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FCC677-6A6A-3C40-B55F-8D13E3B5E55E}"/>
              </a:ext>
            </a:extLst>
          </p:cNvPr>
          <p:cNvSpPr/>
          <p:nvPr userDrawn="1"/>
        </p:nvSpPr>
        <p:spPr>
          <a:xfrm>
            <a:off x="794600" y="2153045"/>
            <a:ext cx="2209095" cy="445611"/>
          </a:xfrm>
          <a:prstGeom prst="rect">
            <a:avLst/>
          </a:prstGeom>
          <a:solidFill>
            <a:srgbClr val="BB4925"/>
          </a:solidFill>
          <a:ln w="12700" cap="flat" cmpd="sng" algn="ctr">
            <a:solidFill>
              <a:srgbClr val="BB4925"/>
            </a:solidFill>
            <a:prstDash val="solid"/>
            <a:miter lim="800000"/>
          </a:ln>
          <a:effectLst/>
        </p:spPr>
        <p:txBody>
          <a:bodyPr lIns="45720" tIns="45720" rIns="4572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ternate Gothic No3 D" pitchFamily="2" charset="77"/>
              <a:ea typeface="Alternate Gothic LT No3" charset="0"/>
              <a:cs typeface="Alternate Gothic LT No3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7B352FB-18FC-A44E-84C9-843C81D791F5}"/>
              </a:ext>
            </a:extLst>
          </p:cNvPr>
          <p:cNvSpPr/>
          <p:nvPr userDrawn="1"/>
        </p:nvSpPr>
        <p:spPr>
          <a:xfrm>
            <a:off x="794600" y="3388947"/>
            <a:ext cx="2218777" cy="447563"/>
          </a:xfrm>
          <a:prstGeom prst="rect">
            <a:avLst/>
          </a:prstGeom>
          <a:solidFill>
            <a:schemeClr val="bg2"/>
          </a:solidFill>
          <a:ln w="12700" cap="flat" cmpd="sng" algn="ctr">
            <a:solidFill>
              <a:srgbClr val="C6B9AC"/>
            </a:solidFill>
            <a:prstDash val="solid"/>
            <a:miter lim="800000"/>
          </a:ln>
          <a:effectLst/>
        </p:spPr>
        <p:txBody>
          <a:bodyPr tIns="91440" rtlCol="0" anchor="ctr"/>
          <a:lstStyle/>
          <a:p>
            <a:pPr marL="0" marR="0" lvl="0" indent="0" algn="ctr" defTabSz="91440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10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lternate Gothic No3 D" pitchFamily="2" charset="77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A9ADD65-EC1A-7446-8634-35903340319E}"/>
              </a:ext>
            </a:extLst>
          </p:cNvPr>
          <p:cNvSpPr/>
          <p:nvPr userDrawn="1"/>
        </p:nvSpPr>
        <p:spPr>
          <a:xfrm>
            <a:off x="794600" y="4008850"/>
            <a:ext cx="2218777" cy="447563"/>
          </a:xfrm>
          <a:prstGeom prst="rect">
            <a:avLst/>
          </a:prstGeom>
          <a:solidFill>
            <a:schemeClr val="bg2"/>
          </a:solidFill>
          <a:ln w="12700" cap="flat" cmpd="sng" algn="ctr">
            <a:solidFill>
              <a:srgbClr val="C6B9AC"/>
            </a:solidFill>
            <a:prstDash val="solid"/>
            <a:miter lim="800000"/>
          </a:ln>
          <a:effectLst/>
        </p:spPr>
        <p:txBody>
          <a:bodyPr tIns="91440" rtlCol="0" anchor="ctr"/>
          <a:lstStyle/>
          <a:p>
            <a:pPr marL="0" marR="0" lvl="0" indent="0" algn="ctr" defTabSz="91440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10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lternate Gothic No3 D" pitchFamily="2" charset="77"/>
              <a:ea typeface="+mn-ea"/>
              <a:cs typeface="+mn-cs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BCBB0D55-8892-9F4B-80C1-A586060AA2B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84457" y="2153045"/>
            <a:ext cx="8301360" cy="1595309"/>
          </a:xfrm>
          <a:prstGeom prst="rect">
            <a:avLst/>
          </a:prstGeom>
        </p:spPr>
        <p:txBody>
          <a:bodyPr/>
          <a:lstStyle>
            <a:lvl5pPr>
              <a:defRPr b="0" i="0">
                <a:latin typeface="Proxima Nova" panose="02000506030000020004" pitchFamily="2" charset="77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A1F4751B-A578-954A-AE1E-C4369825AB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4600" y="2153045"/>
            <a:ext cx="2209096" cy="445611"/>
          </a:xfrm>
        </p:spPr>
        <p:txBody>
          <a:bodyPr lIns="45720" tIns="45720" rIns="45720" anchor="ctr" anchorCtr="0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STEP 1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D7973415-C901-A549-A63C-3CED4FFD8FC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4600" y="2770996"/>
            <a:ext cx="2209096" cy="445611"/>
          </a:xfrm>
        </p:spPr>
        <p:txBody>
          <a:bodyPr lIns="45720" tIns="45720" rIns="45720" anchor="ctr">
            <a:noAutofit/>
          </a:bodyPr>
          <a:lstStyle>
            <a:lvl1pPr algn="ctr">
              <a:defRPr sz="1200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STEP 2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099BDD30-4DEB-4743-AAF3-C868EA92A9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4600" y="3388947"/>
            <a:ext cx="2209096" cy="447563"/>
          </a:xfrm>
        </p:spPr>
        <p:txBody>
          <a:bodyPr lIns="45720" tIns="45720" rIns="45720" anchor="ctr">
            <a:noAutofit/>
          </a:bodyPr>
          <a:lstStyle>
            <a:lvl1pPr algn="ctr">
              <a:defRPr sz="1200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STEP 3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F32DD589-2B49-8948-A6BB-6A3F75C8A82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4600" y="4008849"/>
            <a:ext cx="2209096" cy="447563"/>
          </a:xfrm>
        </p:spPr>
        <p:txBody>
          <a:bodyPr lIns="45720" tIns="45720" rIns="45720" anchor="ctr">
            <a:noAutofit/>
          </a:bodyPr>
          <a:lstStyle>
            <a:lvl1pPr algn="ctr">
              <a:defRPr sz="1200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STEP 4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BF5F18DC-22E7-474D-B437-21A201905E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4600" y="577200"/>
            <a:ext cx="9064181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US" b="1" spc="150">
                <a:solidFill>
                  <a:srgbClr val="363835"/>
                </a:solidFill>
                <a:latin typeface="Proxima Nova Extrabold" charset="0"/>
                <a:ea typeface="Proxima Nova Extrabold" charset="0"/>
                <a:cs typeface="Proxima Nova Extrabold" charset="0"/>
              </a:defRPr>
            </a:lvl1pPr>
          </a:lstStyle>
          <a:p>
            <a:pPr marL="0"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0341553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9D20A43-31E9-5F45-B719-9B64BBEBAB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373" y="395670"/>
            <a:ext cx="1317445" cy="131883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3518628-A161-B241-96D5-3DAE1CE7BACC}"/>
              </a:ext>
            </a:extLst>
          </p:cNvPr>
          <p:cNvSpPr/>
          <p:nvPr userDrawn="1"/>
        </p:nvSpPr>
        <p:spPr>
          <a:xfrm>
            <a:off x="0" y="0"/>
            <a:ext cx="285008" cy="6858000"/>
          </a:xfrm>
          <a:prstGeom prst="rect">
            <a:avLst/>
          </a:prstGeom>
          <a:solidFill>
            <a:srgbClr val="BB49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Proxima Nova" panose="02000506030000020004" pitchFamily="2" charset="77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BF5F18DC-22E7-474D-B437-21A201905E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4600" y="577200"/>
            <a:ext cx="9064181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US" b="1" spc="150">
                <a:solidFill>
                  <a:srgbClr val="363835"/>
                </a:solidFill>
                <a:latin typeface="Proxima Nova Extrabold" charset="0"/>
                <a:ea typeface="Proxima Nova Extrabold" charset="0"/>
                <a:cs typeface="Proxima Nova Extrabold" charset="0"/>
              </a:defRPr>
            </a:lvl1pPr>
          </a:lstStyle>
          <a:p>
            <a:pPr marL="0" lvl="0"/>
            <a:r>
              <a:rPr lang="en-US" dirty="0"/>
              <a:t>TITLE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37B4FA8-AD18-42C7-B40B-393E921BB763}"/>
              </a:ext>
            </a:extLst>
          </p:cNvPr>
          <p:cNvSpPr/>
          <p:nvPr userDrawn="1"/>
        </p:nvSpPr>
        <p:spPr>
          <a:xfrm>
            <a:off x="794600" y="5181599"/>
            <a:ext cx="1406223" cy="1018031"/>
          </a:xfrm>
          <a:prstGeom prst="rect">
            <a:avLst/>
          </a:prstGeom>
          <a:solidFill>
            <a:srgbClr val="BB4925"/>
          </a:solidFill>
          <a:ln w="12700" cap="flat" cmpd="sng" algn="ctr">
            <a:solidFill>
              <a:srgbClr val="BB4925"/>
            </a:solidFill>
            <a:prstDash val="solid"/>
            <a:miter lim="800000"/>
          </a:ln>
          <a:effectLst/>
        </p:spPr>
        <p:txBody>
          <a:bodyPr lIns="45720" tIns="45720" rIns="45720" bIns="45720" rtlCol="0" anchor="ctr"/>
          <a:lstStyle/>
          <a:p>
            <a:pPr marL="0" marR="0" lvl="0" indent="0" algn="ctr" defTabSz="91440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ternate Gothic No3 D" pitchFamily="2" charset="77"/>
              <a:ea typeface="Alternate Gothic LT No3" charset="0"/>
              <a:cs typeface="Alternate Gothic LT No3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607C218-C725-4A18-8146-DB2E6C2A19D4}"/>
              </a:ext>
            </a:extLst>
          </p:cNvPr>
          <p:cNvSpPr/>
          <p:nvPr userDrawn="1"/>
        </p:nvSpPr>
        <p:spPr>
          <a:xfrm>
            <a:off x="2377009" y="5178748"/>
            <a:ext cx="1416014" cy="1020883"/>
          </a:xfrm>
          <a:prstGeom prst="rect">
            <a:avLst/>
          </a:prstGeom>
          <a:solidFill>
            <a:schemeClr val="bg2"/>
          </a:solidFill>
          <a:ln w="12700" cap="flat" cmpd="sng" algn="ctr">
            <a:solidFill>
              <a:schemeClr val="tx2"/>
            </a:solidFill>
            <a:prstDash val="solid"/>
            <a:miter lim="800000"/>
          </a:ln>
          <a:effectLst/>
        </p:spPr>
        <p:txBody>
          <a:bodyPr lIns="45720" tIns="45720" rIns="45720" bIns="4572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100" normalizeH="0" baseline="0" noProof="0" dirty="0">
              <a:ln>
                <a:solidFill>
                  <a:schemeClr val="tx2"/>
                </a:solidFill>
              </a:ln>
              <a:solidFill>
                <a:schemeClr val="tx1"/>
              </a:solidFill>
              <a:effectLst/>
              <a:uLnTx/>
              <a:uFillTx/>
              <a:latin typeface="Alternate Gothic No3 D" pitchFamily="2" charset="77"/>
              <a:ea typeface="Alternate Gothic LT No3" charset="0"/>
              <a:cs typeface="Alternate Gothic LT No3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D49A14F-494B-4FC9-B916-A9566DC67B9C}"/>
              </a:ext>
            </a:extLst>
          </p:cNvPr>
          <p:cNvSpPr/>
          <p:nvPr userDrawn="1"/>
        </p:nvSpPr>
        <p:spPr>
          <a:xfrm>
            <a:off x="3959418" y="5174284"/>
            <a:ext cx="1412386" cy="1025348"/>
          </a:xfrm>
          <a:prstGeom prst="rect">
            <a:avLst/>
          </a:prstGeom>
          <a:solidFill>
            <a:schemeClr val="bg2"/>
          </a:solidFill>
          <a:ln w="12700" cap="flat" cmpd="sng" algn="ctr">
            <a:solidFill>
              <a:schemeClr val="tx2"/>
            </a:solidFill>
            <a:prstDash val="solid"/>
            <a:miter lim="800000"/>
          </a:ln>
          <a:effectLst/>
        </p:spPr>
        <p:txBody>
          <a:bodyPr lIns="45720" tIns="45720" rIns="45720" bIns="4572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100" normalizeH="0" baseline="0" noProof="0" dirty="0">
              <a:ln>
                <a:solidFill>
                  <a:schemeClr val="tx2"/>
                </a:solidFill>
              </a:ln>
              <a:solidFill>
                <a:schemeClr val="tx1"/>
              </a:solidFill>
              <a:effectLst/>
              <a:uLnTx/>
              <a:uFillTx/>
              <a:latin typeface="Alternate Gothic No3 D" pitchFamily="2" charset="77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AF8779E-DCC4-4299-86DE-EA7D22CE3E29}"/>
              </a:ext>
            </a:extLst>
          </p:cNvPr>
          <p:cNvSpPr/>
          <p:nvPr userDrawn="1"/>
        </p:nvSpPr>
        <p:spPr>
          <a:xfrm>
            <a:off x="5547990" y="5174284"/>
            <a:ext cx="1412386" cy="1025348"/>
          </a:xfrm>
          <a:prstGeom prst="rect">
            <a:avLst/>
          </a:prstGeom>
          <a:solidFill>
            <a:schemeClr val="bg2"/>
          </a:solidFill>
          <a:ln w="12700" cap="flat" cmpd="sng" algn="ctr">
            <a:solidFill>
              <a:schemeClr val="tx2"/>
            </a:solidFill>
            <a:prstDash val="solid"/>
            <a:miter lim="800000"/>
          </a:ln>
          <a:effectLst/>
        </p:spPr>
        <p:txBody>
          <a:bodyPr lIns="45720" tIns="45720" rIns="45720" bIns="4572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100" normalizeH="0" baseline="0" noProof="0" dirty="0">
              <a:ln>
                <a:solidFill>
                  <a:schemeClr val="tx2"/>
                </a:solidFill>
              </a:ln>
              <a:solidFill>
                <a:schemeClr val="tx1"/>
              </a:solidFill>
              <a:effectLst/>
              <a:uLnTx/>
              <a:uFillTx/>
              <a:latin typeface="Alternate Gothic No3 D" pitchFamily="2" charset="77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3E1F1D5-D854-4716-ADD9-EEB6FF0AF188}"/>
              </a:ext>
            </a:extLst>
          </p:cNvPr>
          <p:cNvSpPr/>
          <p:nvPr userDrawn="1"/>
        </p:nvSpPr>
        <p:spPr>
          <a:xfrm>
            <a:off x="7136562" y="5174284"/>
            <a:ext cx="1412386" cy="1025348"/>
          </a:xfrm>
          <a:prstGeom prst="rect">
            <a:avLst/>
          </a:prstGeom>
          <a:solidFill>
            <a:schemeClr val="bg2"/>
          </a:solidFill>
          <a:ln w="12700" cap="flat" cmpd="sng" algn="ctr">
            <a:solidFill>
              <a:schemeClr val="tx2"/>
            </a:solidFill>
            <a:prstDash val="solid"/>
            <a:miter lim="800000"/>
          </a:ln>
          <a:effectLst/>
        </p:spPr>
        <p:txBody>
          <a:bodyPr lIns="45720" tIns="45720" rIns="45720" bIns="4572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100" normalizeH="0" baseline="0" noProof="0" dirty="0">
              <a:ln>
                <a:solidFill>
                  <a:schemeClr val="tx2"/>
                </a:solidFill>
              </a:ln>
              <a:solidFill>
                <a:schemeClr val="tx1"/>
              </a:solidFill>
              <a:effectLst/>
              <a:uLnTx/>
              <a:uFillTx/>
              <a:latin typeface="Alternate Gothic No3 D" pitchFamily="2" charset="77"/>
              <a:ea typeface="+mn-ea"/>
              <a:cs typeface="+mn-cs"/>
            </a:endParaRPr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70AF962D-70FA-4DA5-9515-27D92D5C92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4598" y="5181600"/>
            <a:ext cx="1406223" cy="1018031"/>
          </a:xfrm>
        </p:spPr>
        <p:txBody>
          <a:bodyPr lIns="45720" tIns="45720" rIns="45720" bIns="45720" anchor="ctr">
            <a:noAutofit/>
          </a:bodyPr>
          <a:lstStyle>
            <a:lvl1pPr algn="ctr">
              <a:defRPr sz="1400">
                <a:solidFill>
                  <a:schemeClr val="bg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STEP 1</a:t>
            </a:r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3809A48E-4F9B-4AF3-AB91-5659DB9B76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87980" y="5181600"/>
            <a:ext cx="1402595" cy="1018031"/>
          </a:xfrm>
        </p:spPr>
        <p:txBody>
          <a:bodyPr lIns="45720" tIns="45720" rIns="45720" bIns="45720" anchor="ctr">
            <a:noAutofit/>
          </a:bodyPr>
          <a:lstStyle>
            <a:lvl1pPr algn="ctr">
              <a:defRPr sz="1400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STEP 2</a:t>
            </a:r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E4698184-3DEA-45ED-AC29-66A71DE15C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64313" y="5181600"/>
            <a:ext cx="1402595" cy="1018031"/>
          </a:xfrm>
        </p:spPr>
        <p:txBody>
          <a:bodyPr lIns="45720" tIns="45720" rIns="45720" bIns="45720" anchor="ctr">
            <a:noAutofit/>
          </a:bodyPr>
          <a:lstStyle>
            <a:lvl1pPr algn="ctr">
              <a:defRPr sz="1400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STEP 3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FF2F1B05-24E6-4F12-89D3-8126EA862D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57781" y="5179413"/>
            <a:ext cx="1402595" cy="1025335"/>
          </a:xfrm>
        </p:spPr>
        <p:txBody>
          <a:bodyPr lIns="45720" tIns="45720" rIns="45720" bIns="45720" anchor="ctr">
            <a:noAutofit/>
          </a:bodyPr>
          <a:lstStyle>
            <a:lvl1pPr algn="ctr">
              <a:defRPr sz="1400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STEP 4</a:t>
            </a:r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8A26973E-AD40-4888-96DB-9E6D8D31C6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48801" y="5172943"/>
            <a:ext cx="1402595" cy="1029825"/>
          </a:xfrm>
        </p:spPr>
        <p:txBody>
          <a:bodyPr lIns="45720" tIns="45720" rIns="45720" bIns="45720" anchor="ctr">
            <a:noAutofit/>
          </a:bodyPr>
          <a:lstStyle>
            <a:lvl1pPr algn="ctr">
              <a:defRPr sz="1400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STEP 5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58FD632C-CA77-42E0-9C71-BF95167358B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94600" y="2362199"/>
            <a:ext cx="10891218" cy="2590801"/>
          </a:xfrm>
          <a:prstGeom prst="rect">
            <a:avLst/>
          </a:prstGeom>
        </p:spPr>
        <p:txBody>
          <a:bodyPr/>
          <a:lstStyle>
            <a:lvl5pPr>
              <a:defRPr b="0" i="0">
                <a:latin typeface="Proxima Nova" panose="02000506030000020004" pitchFamily="2" charset="77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60907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9D20A43-31E9-5F45-B719-9B64BBEBAB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373" y="395670"/>
            <a:ext cx="1317445" cy="131883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3518628-A161-B241-96D5-3DAE1CE7BACC}"/>
              </a:ext>
            </a:extLst>
          </p:cNvPr>
          <p:cNvSpPr/>
          <p:nvPr userDrawn="1"/>
        </p:nvSpPr>
        <p:spPr>
          <a:xfrm>
            <a:off x="0" y="0"/>
            <a:ext cx="285008" cy="6858000"/>
          </a:xfrm>
          <a:prstGeom prst="rect">
            <a:avLst/>
          </a:prstGeom>
          <a:solidFill>
            <a:srgbClr val="BB49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Proxima Nova" panose="02000506030000020004" pitchFamily="2" charset="77"/>
            </a:endParaRPr>
          </a:p>
        </p:txBody>
      </p:sp>
      <p:sp>
        <p:nvSpPr>
          <p:cNvPr id="23" name="Pentagon 22">
            <a:extLst>
              <a:ext uri="{FF2B5EF4-FFF2-40B4-BE49-F238E27FC236}">
                <a16:creationId xmlns:a16="http://schemas.microsoft.com/office/drawing/2014/main" id="{214AC356-A8DC-C040-967D-1E37C8E9FBF3}"/>
              </a:ext>
            </a:extLst>
          </p:cNvPr>
          <p:cNvSpPr/>
          <p:nvPr userDrawn="1"/>
        </p:nvSpPr>
        <p:spPr>
          <a:xfrm>
            <a:off x="789220" y="2153045"/>
            <a:ext cx="2743200" cy="445611"/>
          </a:xfrm>
          <a:prstGeom prst="homePlate">
            <a:avLst/>
          </a:prstGeom>
          <a:solidFill>
            <a:schemeClr val="tx2"/>
          </a:solidFill>
          <a:ln w="12700" cap="flat" cmpd="sng" algn="ctr">
            <a:solidFill>
              <a:schemeClr val="tx2"/>
            </a:solidFill>
            <a:prstDash val="solid"/>
            <a:miter lim="800000"/>
          </a:ln>
          <a:effectLst/>
        </p:spPr>
        <p:txBody>
          <a:bodyPr tIns="91440" rtlCol="0" anchor="ctr"/>
          <a:lstStyle/>
          <a:p>
            <a:pPr marR="0" lvl="0" indent="0" algn="ctr" fontAlgn="auto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kern="0" cap="none" spc="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ternate Gothic No3 D" pitchFamily="2" charset="77"/>
              <a:ea typeface="Alternate Gothic LT No3" charset="0"/>
              <a:cs typeface="Alternate Gothic LT No3" charset="0"/>
            </a:endParaRPr>
          </a:p>
        </p:txBody>
      </p:sp>
      <p:sp>
        <p:nvSpPr>
          <p:cNvPr id="24" name="Chevron 23">
            <a:extLst>
              <a:ext uri="{FF2B5EF4-FFF2-40B4-BE49-F238E27FC236}">
                <a16:creationId xmlns:a16="http://schemas.microsoft.com/office/drawing/2014/main" id="{1F0C552D-E47F-C44C-B012-6FBA0A6A4FFF}"/>
              </a:ext>
            </a:extLst>
          </p:cNvPr>
          <p:cNvSpPr/>
          <p:nvPr userDrawn="1"/>
        </p:nvSpPr>
        <p:spPr>
          <a:xfrm>
            <a:off x="3483440" y="2153045"/>
            <a:ext cx="2743200" cy="445611"/>
          </a:xfrm>
          <a:prstGeom prst="chevron">
            <a:avLst/>
          </a:prstGeom>
          <a:solidFill>
            <a:schemeClr val="accent6"/>
          </a:solidFill>
          <a:ln w="12700" cap="flat" cmpd="sng" algn="ctr">
            <a:solidFill>
              <a:schemeClr val="accent6"/>
            </a:solidFill>
            <a:prstDash val="solid"/>
            <a:miter lim="800000"/>
          </a:ln>
          <a:effectLst/>
        </p:spPr>
        <p:txBody>
          <a:bodyPr lIns="45720" tIns="45720" rIns="45720" rtlCol="0" anchor="ctr"/>
          <a:lstStyle/>
          <a:p>
            <a:pPr marL="0" marR="0" lvl="0" indent="0" algn="ctr" defTabSz="91440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ternate Gothic No3 D" pitchFamily="2" charset="77"/>
              <a:ea typeface="Alternate Gothic LT No3" charset="0"/>
              <a:cs typeface="Alternate Gothic LT No3" charset="0"/>
            </a:endParaRPr>
          </a:p>
        </p:txBody>
      </p:sp>
      <p:sp>
        <p:nvSpPr>
          <p:cNvPr id="25" name="Chevron 24">
            <a:extLst>
              <a:ext uri="{FF2B5EF4-FFF2-40B4-BE49-F238E27FC236}">
                <a16:creationId xmlns:a16="http://schemas.microsoft.com/office/drawing/2014/main" id="{DB524834-9DAA-A54F-9F86-1DB249A2B354}"/>
              </a:ext>
            </a:extLst>
          </p:cNvPr>
          <p:cNvSpPr/>
          <p:nvPr userDrawn="1"/>
        </p:nvSpPr>
        <p:spPr>
          <a:xfrm>
            <a:off x="6150440" y="2153045"/>
            <a:ext cx="2743200" cy="445611"/>
          </a:xfrm>
          <a:prstGeom prst="chevron">
            <a:avLst/>
          </a:prstGeom>
          <a:solidFill>
            <a:schemeClr val="accent2"/>
          </a:solidFill>
          <a:ln w="12700" cap="flat" cmpd="sng" algn="ctr">
            <a:solidFill>
              <a:schemeClr val="accent2"/>
            </a:solidFill>
            <a:prstDash val="solid"/>
            <a:miter lim="800000"/>
          </a:ln>
          <a:effectLst/>
        </p:spPr>
        <p:txBody>
          <a:bodyPr lIns="45720" tIns="45720" rIns="45720" rtlCol="0" anchor="ctr"/>
          <a:lstStyle/>
          <a:p>
            <a:pPr marL="0" marR="0" lvl="0" indent="0" algn="ctr" defTabSz="91440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ternate Gothic No3 D" pitchFamily="2" charset="77"/>
              <a:ea typeface="Alternate Gothic LT No3" charset="0"/>
              <a:cs typeface="Alternate Gothic LT No3" charset="0"/>
            </a:endParaRPr>
          </a:p>
        </p:txBody>
      </p:sp>
      <p:sp>
        <p:nvSpPr>
          <p:cNvPr id="26" name="Chevron 25">
            <a:extLst>
              <a:ext uri="{FF2B5EF4-FFF2-40B4-BE49-F238E27FC236}">
                <a16:creationId xmlns:a16="http://schemas.microsoft.com/office/drawing/2014/main" id="{6B6DFAEE-0701-5E45-8CF1-E28E435BD485}"/>
              </a:ext>
            </a:extLst>
          </p:cNvPr>
          <p:cNvSpPr/>
          <p:nvPr userDrawn="1"/>
        </p:nvSpPr>
        <p:spPr>
          <a:xfrm>
            <a:off x="8817440" y="2153045"/>
            <a:ext cx="2743200" cy="445611"/>
          </a:xfrm>
          <a:prstGeom prst="chevron">
            <a:avLst/>
          </a:prstGeom>
          <a:solidFill>
            <a:schemeClr val="accent5"/>
          </a:solidFill>
          <a:ln w="12700" cap="flat" cmpd="sng" algn="ctr">
            <a:solidFill>
              <a:schemeClr val="accent5"/>
            </a:solidFill>
            <a:prstDash val="solid"/>
            <a:miter lim="800000"/>
          </a:ln>
          <a:effectLst/>
        </p:spPr>
        <p:txBody>
          <a:bodyPr lIns="45720" tIns="45720" rIns="45720" rtlCol="0" anchor="ctr"/>
          <a:lstStyle/>
          <a:p>
            <a:pPr marL="0" marR="0" lvl="0" indent="0" algn="ctr" defTabSz="91440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ternate Gothic No3 D" pitchFamily="2" charset="77"/>
              <a:ea typeface="Alternate Gothic LT No3" charset="0"/>
              <a:cs typeface="Alternate Gothic LT No3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0213217-7237-7343-92CF-23A09E5F3021}"/>
              </a:ext>
            </a:extLst>
          </p:cNvPr>
          <p:cNvSpPr/>
          <p:nvPr userDrawn="1"/>
        </p:nvSpPr>
        <p:spPr>
          <a:xfrm>
            <a:off x="789220" y="3388947"/>
            <a:ext cx="2541820" cy="9144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tx2"/>
            </a:solidFill>
            <a:prstDash val="solid"/>
            <a:miter lim="800000"/>
          </a:ln>
          <a:effectLst/>
        </p:spPr>
        <p:txBody>
          <a:bodyPr tIns="91440" rtlCol="0" anchor="ctr"/>
          <a:lstStyle/>
          <a:p>
            <a:pPr marL="0" marR="0" lvl="0" indent="0" algn="ctr" defTabSz="91440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ternate Gothic No3 D" pitchFamily="2" charset="77"/>
              <a:ea typeface="Alternate Gothic LT No3" charset="0"/>
              <a:cs typeface="Alternate Gothic LT No3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825F41B-C1B8-C144-B0C4-3F9F3E3D7BF6}"/>
              </a:ext>
            </a:extLst>
          </p:cNvPr>
          <p:cNvSpPr/>
          <p:nvPr userDrawn="1"/>
        </p:nvSpPr>
        <p:spPr>
          <a:xfrm>
            <a:off x="3483440" y="3388947"/>
            <a:ext cx="2541820" cy="91440"/>
          </a:xfrm>
          <a:prstGeom prst="rect">
            <a:avLst/>
          </a:prstGeom>
          <a:solidFill>
            <a:schemeClr val="accent6"/>
          </a:solidFill>
          <a:ln w="12700" cap="flat" cmpd="sng" algn="ctr">
            <a:solidFill>
              <a:schemeClr val="accent6"/>
            </a:solidFill>
            <a:prstDash val="solid"/>
            <a:miter lim="800000"/>
          </a:ln>
          <a:effectLst/>
        </p:spPr>
        <p:txBody>
          <a:bodyPr tIns="91440" rtlCol="0" anchor="ctr"/>
          <a:lstStyle/>
          <a:p>
            <a:pPr marL="0" marR="0" lvl="0" indent="0" algn="ctr" defTabSz="91440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ternate Gothic No3 D" pitchFamily="2" charset="77"/>
              <a:ea typeface="Alternate Gothic LT No3" charset="0"/>
              <a:cs typeface="Alternate Gothic LT No3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42C8CA3-37AA-8F43-B396-474DB4837C70}"/>
              </a:ext>
            </a:extLst>
          </p:cNvPr>
          <p:cNvSpPr/>
          <p:nvPr userDrawn="1"/>
        </p:nvSpPr>
        <p:spPr>
          <a:xfrm>
            <a:off x="6150440" y="3388947"/>
            <a:ext cx="2541820" cy="91440"/>
          </a:xfrm>
          <a:prstGeom prst="rect">
            <a:avLst/>
          </a:prstGeom>
          <a:solidFill>
            <a:schemeClr val="accent2"/>
          </a:solidFill>
          <a:ln w="12700" cap="flat" cmpd="sng" algn="ctr">
            <a:solidFill>
              <a:schemeClr val="accent2"/>
            </a:solidFill>
            <a:prstDash val="solid"/>
            <a:miter lim="800000"/>
          </a:ln>
          <a:effectLst/>
        </p:spPr>
        <p:txBody>
          <a:bodyPr tIns="91440" rtlCol="0" anchor="ctr"/>
          <a:lstStyle/>
          <a:p>
            <a:pPr marL="0" marR="0" lvl="0" indent="0" algn="ctr" defTabSz="91440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ternate Gothic No3 D" pitchFamily="2" charset="77"/>
              <a:ea typeface="Alternate Gothic LT No3" charset="0"/>
              <a:cs typeface="Alternate Gothic LT No3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A8F1A44-304B-B440-832A-AAFF10067618}"/>
              </a:ext>
            </a:extLst>
          </p:cNvPr>
          <p:cNvSpPr/>
          <p:nvPr userDrawn="1"/>
        </p:nvSpPr>
        <p:spPr>
          <a:xfrm>
            <a:off x="8817440" y="3388947"/>
            <a:ext cx="2541820" cy="91440"/>
          </a:xfrm>
          <a:prstGeom prst="rect">
            <a:avLst/>
          </a:prstGeom>
          <a:solidFill>
            <a:schemeClr val="accent5"/>
          </a:solidFill>
          <a:ln w="12700" cap="flat" cmpd="sng" algn="ctr">
            <a:solidFill>
              <a:schemeClr val="accent5"/>
            </a:solidFill>
            <a:prstDash val="solid"/>
            <a:miter lim="800000"/>
          </a:ln>
          <a:effectLst/>
        </p:spPr>
        <p:txBody>
          <a:bodyPr tIns="91440" rtlCol="0" anchor="ctr"/>
          <a:lstStyle/>
          <a:p>
            <a:pPr marL="0" marR="0" lvl="0" indent="0" algn="ctr" defTabSz="91440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ternate Gothic No3 D" pitchFamily="2" charset="77"/>
              <a:ea typeface="Alternate Gothic LT No3" charset="0"/>
              <a:cs typeface="Alternate Gothic LT No3" charset="0"/>
            </a:endParaRP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1552C42C-F9D8-CD49-A638-678C43BD2AD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89220" y="3498170"/>
            <a:ext cx="2541820" cy="30550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 b="0" i="0">
                <a:latin typeface="Proxima Nova" panose="02000506030000020004" pitchFamily="2" charset="77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AB37F00C-7845-E644-AA92-2C4507E2E02B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483440" y="3498170"/>
            <a:ext cx="2541820" cy="30550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 b="0" i="0">
                <a:latin typeface="Proxima Nova" panose="02000506030000020004" pitchFamily="2" charset="77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8EFE5291-94C9-3D46-BD81-444189584C15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150440" y="3498170"/>
            <a:ext cx="2541820" cy="30550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 b="0" i="0">
                <a:latin typeface="Proxima Nova" panose="02000506030000020004" pitchFamily="2" charset="77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D96912EE-618F-2F46-945F-5D11DAC63318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8817440" y="3498170"/>
            <a:ext cx="2541820" cy="30550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 b="0" i="0">
                <a:latin typeface="Proxima Nova" panose="02000506030000020004" pitchFamily="2" charset="77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C3FB0E3-9984-0D42-85E8-97ED8985D6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2640" y="2234650"/>
            <a:ext cx="2438400" cy="286232"/>
          </a:xfrm>
        </p:spPr>
        <p:txBody>
          <a:bodyPr lIns="45720" tIns="45720" rIns="45720"/>
          <a:lstStyle>
            <a:lvl1pPr algn="ctr">
              <a:defRPr sz="1400">
                <a:solidFill>
                  <a:schemeClr val="bg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STEP 1</a:t>
            </a:r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8336A246-12B9-B540-8F8B-F58DE7CB972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6860" y="2234650"/>
            <a:ext cx="2438400" cy="286232"/>
          </a:xfrm>
        </p:spPr>
        <p:txBody>
          <a:bodyPr lIns="45720" tIns="45720" rIns="45720"/>
          <a:lstStyle>
            <a:lvl1pPr algn="ctr">
              <a:defRPr sz="1400">
                <a:solidFill>
                  <a:schemeClr val="bg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STEP 2</a:t>
            </a:r>
          </a:p>
        </p:txBody>
      </p:sp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CA2A016B-3D9B-F44B-97C7-1F7CBE946F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49310" y="2234650"/>
            <a:ext cx="2438400" cy="286232"/>
          </a:xfrm>
        </p:spPr>
        <p:txBody>
          <a:bodyPr lIns="45720" tIns="45720" rIns="45720"/>
          <a:lstStyle>
            <a:lvl1pPr algn="ctr">
              <a:defRPr sz="1400">
                <a:solidFill>
                  <a:schemeClr val="bg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STEP 3</a:t>
            </a:r>
          </a:p>
        </p:txBody>
      </p:sp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7EC29B13-7B04-1D48-8F2A-BB1EE5942C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20860" y="2234650"/>
            <a:ext cx="2438400" cy="286232"/>
          </a:xfrm>
        </p:spPr>
        <p:txBody>
          <a:bodyPr lIns="45720" tIns="45720" rIns="45720"/>
          <a:lstStyle>
            <a:lvl1pPr algn="ctr">
              <a:defRPr sz="1400">
                <a:solidFill>
                  <a:schemeClr val="bg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STEP 4</a:t>
            </a:r>
          </a:p>
        </p:txBody>
      </p:sp>
      <p:sp>
        <p:nvSpPr>
          <p:cNvPr id="43" name="Text Placeholder 7">
            <a:extLst>
              <a:ext uri="{FF2B5EF4-FFF2-40B4-BE49-F238E27FC236}">
                <a16:creationId xmlns:a16="http://schemas.microsoft.com/office/drawing/2014/main" id="{C217BB2A-C93B-614D-95D0-AE7B047BB85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9220" y="2769773"/>
            <a:ext cx="2541820" cy="448056"/>
          </a:xfrm>
          <a:solidFill>
            <a:schemeClr val="bg2"/>
          </a:solidFill>
          <a:ln w="12700" cap="flat" cmpd="sng" algn="ctr">
            <a:solidFill>
              <a:schemeClr val="tx2"/>
            </a:solidFill>
            <a:prstDash val="solid"/>
            <a:miter lim="800000"/>
          </a:ln>
          <a:effectLst/>
        </p:spPr>
        <p:txBody>
          <a:bodyPr tIns="45720" rtlCol="0" anchor="ctr">
            <a:noAutofit/>
          </a:bodyPr>
          <a:lstStyle>
            <a:lvl1pPr>
              <a:defRPr kumimoji="0" lang="en-US" sz="1400" b="0" u="none" strike="noStrike" kern="0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ternate Gothic No3 D" pitchFamily="2" charset="77"/>
                <a:ea typeface="Alternate Gothic LT No3" charset="0"/>
                <a:cs typeface="Alternate Gothic LT No3" charset="0"/>
              </a:defRPr>
            </a:lvl1pPr>
          </a:lstStyle>
          <a:p>
            <a:pPr marR="0" lvl="0" algn="ctr" fontAlgn="auto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 dirty="0"/>
              <a:t>DATES</a:t>
            </a:r>
          </a:p>
        </p:txBody>
      </p:sp>
      <p:sp>
        <p:nvSpPr>
          <p:cNvPr id="44" name="Text Placeholder 7">
            <a:extLst>
              <a:ext uri="{FF2B5EF4-FFF2-40B4-BE49-F238E27FC236}">
                <a16:creationId xmlns:a16="http://schemas.microsoft.com/office/drawing/2014/main" id="{8FE41352-4965-E04C-8BF5-CA7F054E8B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83440" y="2769773"/>
            <a:ext cx="2541820" cy="448056"/>
          </a:xfrm>
          <a:solidFill>
            <a:schemeClr val="bg2"/>
          </a:solidFill>
          <a:ln w="12700" cap="flat" cmpd="sng" algn="ctr">
            <a:solidFill>
              <a:schemeClr val="tx2"/>
            </a:solidFill>
            <a:prstDash val="solid"/>
            <a:miter lim="800000"/>
          </a:ln>
          <a:effectLst/>
        </p:spPr>
        <p:txBody>
          <a:bodyPr tIns="45720" rtlCol="0" anchor="ctr">
            <a:noAutofit/>
          </a:bodyPr>
          <a:lstStyle>
            <a:lvl1pPr>
              <a:defRPr kumimoji="0" lang="en-US" sz="1400" b="0" u="none" strike="noStrike" kern="0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ternate Gothic No3 D" pitchFamily="2" charset="77"/>
                <a:ea typeface="Alternate Gothic LT No3" charset="0"/>
                <a:cs typeface="Alternate Gothic LT No3" charset="0"/>
              </a:defRPr>
            </a:lvl1pPr>
          </a:lstStyle>
          <a:p>
            <a:pPr marR="0" lvl="0" algn="ctr" fontAlgn="auto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 dirty="0"/>
              <a:t>DATES</a:t>
            </a:r>
          </a:p>
        </p:txBody>
      </p:sp>
      <p:sp>
        <p:nvSpPr>
          <p:cNvPr id="45" name="Text Placeholder 7">
            <a:extLst>
              <a:ext uri="{FF2B5EF4-FFF2-40B4-BE49-F238E27FC236}">
                <a16:creationId xmlns:a16="http://schemas.microsoft.com/office/drawing/2014/main" id="{4EE62322-CF58-8E44-AB82-B922D4CD94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45890" y="2769773"/>
            <a:ext cx="2541820" cy="448056"/>
          </a:xfrm>
          <a:solidFill>
            <a:schemeClr val="bg2"/>
          </a:solidFill>
          <a:ln w="12700" cap="flat" cmpd="sng" algn="ctr">
            <a:solidFill>
              <a:schemeClr val="tx2"/>
            </a:solidFill>
            <a:prstDash val="solid"/>
            <a:miter lim="800000"/>
          </a:ln>
          <a:effectLst/>
        </p:spPr>
        <p:txBody>
          <a:bodyPr tIns="45720" rtlCol="0" anchor="ctr">
            <a:noAutofit/>
          </a:bodyPr>
          <a:lstStyle>
            <a:lvl1pPr>
              <a:defRPr kumimoji="0" lang="en-US" sz="1400" b="0" u="none" strike="noStrike" kern="0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ternate Gothic No3 D" pitchFamily="2" charset="77"/>
                <a:ea typeface="Alternate Gothic LT No3" charset="0"/>
                <a:cs typeface="Alternate Gothic LT No3" charset="0"/>
              </a:defRPr>
            </a:lvl1pPr>
          </a:lstStyle>
          <a:p>
            <a:pPr marR="0" lvl="0" algn="ctr" fontAlgn="auto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 dirty="0"/>
              <a:t>DATES</a:t>
            </a:r>
          </a:p>
        </p:txBody>
      </p:sp>
      <p:sp>
        <p:nvSpPr>
          <p:cNvPr id="46" name="Text Placeholder 7">
            <a:extLst>
              <a:ext uri="{FF2B5EF4-FFF2-40B4-BE49-F238E27FC236}">
                <a16:creationId xmlns:a16="http://schemas.microsoft.com/office/drawing/2014/main" id="{D575BEBB-72F1-6240-997F-52BA0BCC52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17440" y="2769773"/>
            <a:ext cx="2541820" cy="448056"/>
          </a:xfrm>
          <a:solidFill>
            <a:schemeClr val="bg2"/>
          </a:solidFill>
          <a:ln w="12700" cap="flat" cmpd="sng" algn="ctr">
            <a:solidFill>
              <a:schemeClr val="tx2"/>
            </a:solidFill>
            <a:prstDash val="solid"/>
            <a:miter lim="800000"/>
          </a:ln>
          <a:effectLst/>
        </p:spPr>
        <p:txBody>
          <a:bodyPr tIns="45720" rtlCol="0" anchor="ctr">
            <a:noAutofit/>
          </a:bodyPr>
          <a:lstStyle>
            <a:lvl1pPr>
              <a:defRPr kumimoji="0" lang="en-US" sz="1400" b="0" u="none" strike="noStrike" kern="0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ternate Gothic No3 D" pitchFamily="2" charset="77"/>
                <a:ea typeface="Alternate Gothic LT No3" charset="0"/>
                <a:cs typeface="Alternate Gothic LT No3" charset="0"/>
              </a:defRPr>
            </a:lvl1pPr>
          </a:lstStyle>
          <a:p>
            <a:pPr marR="0" lvl="0" algn="ctr" fontAlgn="auto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 dirty="0"/>
              <a:t>DATES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160FB755-4AFA-429D-9404-3431409389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4600" y="577200"/>
            <a:ext cx="9064181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US" b="1" spc="150">
                <a:solidFill>
                  <a:srgbClr val="363835"/>
                </a:solidFill>
                <a:latin typeface="Proxima Nova Extrabold" charset="0"/>
                <a:ea typeface="Proxima Nova Extrabold" charset="0"/>
                <a:cs typeface="Proxima Nova Extrabold" charset="0"/>
              </a:defRPr>
            </a:lvl1pPr>
          </a:lstStyle>
          <a:p>
            <a:pPr marL="0"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3025827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9D20A43-31E9-5F45-B719-9B64BBEBAB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373" y="395670"/>
            <a:ext cx="1317445" cy="131883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146B183-A8EC-A34A-8F58-05E74DB3691C}"/>
              </a:ext>
            </a:extLst>
          </p:cNvPr>
          <p:cNvSpPr/>
          <p:nvPr userDrawn="1"/>
        </p:nvSpPr>
        <p:spPr>
          <a:xfrm>
            <a:off x="0" y="0"/>
            <a:ext cx="285008" cy="6858000"/>
          </a:xfrm>
          <a:prstGeom prst="rect">
            <a:avLst/>
          </a:prstGeom>
          <a:solidFill>
            <a:srgbClr val="BB49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Proxima Nova" panose="02000506030000020004" pitchFamily="2" charset="77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5701EA3-A509-446E-9321-E099DC1E26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4600" y="577200"/>
            <a:ext cx="9064181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US" b="1" spc="150">
                <a:solidFill>
                  <a:srgbClr val="363835"/>
                </a:solidFill>
                <a:latin typeface="Proxima Nova Extrabold" charset="0"/>
                <a:ea typeface="Proxima Nova Extrabold" charset="0"/>
                <a:cs typeface="Proxima Nova Extrabold" charset="0"/>
              </a:defRPr>
            </a:lvl1pPr>
          </a:lstStyle>
          <a:p>
            <a:pPr marL="0"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5383961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9D20A43-31E9-5F45-B719-9B64BBEBAB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373" y="395670"/>
            <a:ext cx="1317445" cy="131883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459029D-FF9A-4647-801D-AAC56A44E1F9}"/>
              </a:ext>
            </a:extLst>
          </p:cNvPr>
          <p:cNvSpPr/>
          <p:nvPr userDrawn="1"/>
        </p:nvSpPr>
        <p:spPr>
          <a:xfrm>
            <a:off x="0" y="0"/>
            <a:ext cx="285008" cy="6858000"/>
          </a:xfrm>
          <a:prstGeom prst="rect">
            <a:avLst/>
          </a:prstGeom>
          <a:solidFill>
            <a:srgbClr val="BB49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Proxima Nova" panose="02000506030000020004" pitchFamily="2" charset="77"/>
            </a:endParaRPr>
          </a:p>
        </p:txBody>
      </p:sp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ECB94355-640B-B947-9EDF-6860048E09A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26870" y="4609072"/>
            <a:ext cx="3467100" cy="286232"/>
          </a:xfrm>
        </p:spPr>
        <p:txBody>
          <a:bodyPr wrap="square">
            <a:spAutoFit/>
          </a:bodyPr>
          <a:lstStyle>
            <a:lvl1pPr>
              <a:defRPr lang="en-US" sz="1400" b="0" spc="80" dirty="0" smtClean="0">
                <a:solidFill>
                  <a:srgbClr val="BB4926"/>
                </a:solidFill>
                <a:latin typeface="Alternate Gothic No3 D" pitchFamily="2" charset="77"/>
                <a:ea typeface="Alternate Gothic LT No3" charset="0"/>
                <a:cs typeface="Alternate Gothic LT No3" charset="0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35" name="Content Placeholder 33">
            <a:extLst>
              <a:ext uri="{FF2B5EF4-FFF2-40B4-BE49-F238E27FC236}">
                <a16:creationId xmlns:a16="http://schemas.microsoft.com/office/drawing/2014/main" id="{40352451-A3D8-7544-8569-29728681FF4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469509" y="4609072"/>
            <a:ext cx="3467100" cy="286232"/>
          </a:xfrm>
        </p:spPr>
        <p:txBody>
          <a:bodyPr wrap="square">
            <a:spAutoFit/>
          </a:bodyPr>
          <a:lstStyle>
            <a:lvl1pPr>
              <a:defRPr lang="en-US" sz="1400" b="0" spc="80" dirty="0" smtClean="0">
                <a:solidFill>
                  <a:srgbClr val="BB4926"/>
                </a:solidFill>
                <a:latin typeface="Alternate Gothic No3 D" pitchFamily="2" charset="77"/>
                <a:ea typeface="Alternate Gothic LT No3" charset="0"/>
                <a:cs typeface="Alternate Gothic LT No3" charset="0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36" name="Content Placeholder 33">
            <a:extLst>
              <a:ext uri="{FF2B5EF4-FFF2-40B4-BE49-F238E27FC236}">
                <a16:creationId xmlns:a16="http://schemas.microsoft.com/office/drawing/2014/main" id="{C369C21F-3354-CD48-B22E-0A986167D1A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215002" y="4609072"/>
            <a:ext cx="3467100" cy="286232"/>
          </a:xfrm>
        </p:spPr>
        <p:txBody>
          <a:bodyPr wrap="square">
            <a:spAutoFit/>
          </a:bodyPr>
          <a:lstStyle>
            <a:lvl1pPr>
              <a:defRPr lang="en-US" sz="1400" b="0" spc="80" dirty="0" smtClean="0">
                <a:solidFill>
                  <a:srgbClr val="BB4926"/>
                </a:solidFill>
                <a:latin typeface="Alternate Gothic No3 D" pitchFamily="2" charset="77"/>
                <a:ea typeface="Alternate Gothic LT No3" charset="0"/>
                <a:cs typeface="Alternate Gothic LT No3" charset="0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3894F84B-BEB9-3B47-A539-F0DB82110D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6870" y="4988562"/>
            <a:ext cx="3474720" cy="273858"/>
          </a:xfrm>
        </p:spPr>
        <p:txBody>
          <a:bodyPr wrap="square">
            <a:spAutoFit/>
          </a:bodyPr>
          <a:lstStyle>
            <a:lvl1pPr>
              <a:defRPr lang="en-US" sz="1100" b="0" dirty="0" smtClean="0">
                <a:ea typeface="Proxima Nova Medium" charset="0"/>
                <a:cs typeface="Proxima Nova Medium" charset="0"/>
              </a:defRPr>
            </a:lvl1pPr>
          </a:lstStyle>
          <a:p>
            <a:pPr lvl="0">
              <a:lnSpc>
                <a:spcPct val="115000"/>
              </a:lnSpc>
            </a:pPr>
            <a:r>
              <a:rPr lang="en-US" dirty="0"/>
              <a:t>Details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5949E457-07A0-F24D-91D3-CD65C715F86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69509" y="4988562"/>
            <a:ext cx="3474720" cy="273858"/>
          </a:xfrm>
        </p:spPr>
        <p:txBody>
          <a:bodyPr wrap="square">
            <a:spAutoFit/>
          </a:bodyPr>
          <a:lstStyle>
            <a:lvl1pPr>
              <a:defRPr lang="en-US" sz="1100" b="0" dirty="0" smtClean="0">
                <a:ea typeface="Proxima Nova Medium" charset="0"/>
                <a:cs typeface="Proxima Nova Medium" charset="0"/>
              </a:defRPr>
            </a:lvl1pPr>
          </a:lstStyle>
          <a:p>
            <a:pPr lvl="0">
              <a:lnSpc>
                <a:spcPct val="115000"/>
              </a:lnSpc>
            </a:pPr>
            <a:r>
              <a:rPr lang="en-US" dirty="0"/>
              <a:t>Details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24A3560F-9E7C-F149-B7FB-9A072A83F2D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28736" y="4988562"/>
            <a:ext cx="3474720" cy="273858"/>
          </a:xfrm>
        </p:spPr>
        <p:txBody>
          <a:bodyPr wrap="square">
            <a:spAutoFit/>
          </a:bodyPr>
          <a:lstStyle>
            <a:lvl1pPr>
              <a:defRPr lang="en-US" sz="1100" b="0" dirty="0" smtClean="0">
                <a:ea typeface="Proxima Nova Medium" charset="0"/>
                <a:cs typeface="Proxima Nova Medium" charset="0"/>
              </a:defRPr>
            </a:lvl1pPr>
          </a:lstStyle>
          <a:p>
            <a:pPr lvl="0">
              <a:lnSpc>
                <a:spcPct val="115000"/>
              </a:lnSpc>
            </a:pPr>
            <a:r>
              <a:rPr lang="en-US" dirty="0"/>
              <a:t>Details</a:t>
            </a: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F463BEDC-3339-8C4D-BE6F-31783115F83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5344" y="2335409"/>
            <a:ext cx="3487737" cy="1089529"/>
          </a:xfrm>
          <a:noFill/>
        </p:spPr>
        <p:txBody>
          <a:bodyPr wrap="square" rtlCol="0">
            <a:spAutoFit/>
          </a:bodyPr>
          <a:lstStyle>
            <a:lvl1pPr algn="ctr">
              <a:defRPr lang="en-US" sz="7200" b="0" dirty="0" smtClean="0">
                <a:latin typeface="Alternate Gothic No3 D" pitchFamily="2" charset="77"/>
                <a:ea typeface="Alternate Gothic LT No3" charset="0"/>
                <a:cs typeface="Alternate Gothic LT No3" charset="0"/>
              </a:defRPr>
            </a:lvl1pPr>
          </a:lstStyle>
          <a:p>
            <a:pPr lvl="0" algn="ctr"/>
            <a:r>
              <a:rPr lang="en-US" dirty="0"/>
              <a:t>#</a:t>
            </a:r>
          </a:p>
        </p:txBody>
      </p:sp>
      <p:sp>
        <p:nvSpPr>
          <p:cNvPr id="49" name="Text Placeholder 47">
            <a:extLst>
              <a:ext uri="{FF2B5EF4-FFF2-40B4-BE49-F238E27FC236}">
                <a16:creationId xmlns:a16="http://schemas.microsoft.com/office/drawing/2014/main" id="{81DB07D4-69FA-7543-8A36-63F15C81E7D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69596" y="2335409"/>
            <a:ext cx="3487737" cy="1089529"/>
          </a:xfrm>
          <a:noFill/>
        </p:spPr>
        <p:txBody>
          <a:bodyPr wrap="square" rtlCol="0">
            <a:spAutoFit/>
          </a:bodyPr>
          <a:lstStyle>
            <a:lvl1pPr algn="ctr">
              <a:defRPr lang="en-US" sz="7200" b="0" dirty="0" smtClean="0">
                <a:latin typeface="Alternate Gothic No3 D" pitchFamily="2" charset="77"/>
                <a:ea typeface="Alternate Gothic LT No3" charset="0"/>
                <a:cs typeface="Alternate Gothic LT No3" charset="0"/>
              </a:defRPr>
            </a:lvl1pPr>
          </a:lstStyle>
          <a:p>
            <a:pPr lvl="0" algn="ctr"/>
            <a:r>
              <a:rPr lang="en-US" dirty="0"/>
              <a:t>#</a:t>
            </a:r>
          </a:p>
        </p:txBody>
      </p:sp>
      <p:sp>
        <p:nvSpPr>
          <p:cNvPr id="50" name="Text Placeholder 47">
            <a:extLst>
              <a:ext uri="{FF2B5EF4-FFF2-40B4-BE49-F238E27FC236}">
                <a16:creationId xmlns:a16="http://schemas.microsoft.com/office/drawing/2014/main" id="{C4EADD22-2771-0047-8CED-C6A1519FBD1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13847" y="2335409"/>
            <a:ext cx="3487737" cy="1089529"/>
          </a:xfrm>
          <a:noFill/>
        </p:spPr>
        <p:txBody>
          <a:bodyPr wrap="square" rtlCol="0">
            <a:spAutoFit/>
          </a:bodyPr>
          <a:lstStyle>
            <a:lvl1pPr algn="ctr">
              <a:defRPr lang="en-US" sz="7200" b="0" dirty="0" smtClean="0">
                <a:latin typeface="Alternate Gothic No3 D" pitchFamily="2" charset="77"/>
                <a:ea typeface="Alternate Gothic LT No3" charset="0"/>
                <a:cs typeface="Alternate Gothic LT No3" charset="0"/>
              </a:defRPr>
            </a:lvl1pPr>
          </a:lstStyle>
          <a:p>
            <a:pPr lvl="0" algn="ctr"/>
            <a:r>
              <a:rPr lang="en-US" dirty="0"/>
              <a:t>#</a:t>
            </a:r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A07283AC-4193-7D4B-ABD8-6887056F197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26870" y="3433062"/>
            <a:ext cx="3474720" cy="715619"/>
          </a:xfrm>
        </p:spPr>
        <p:txBody>
          <a:bodyPr wrap="square" anchor="ctr">
            <a:noAutofit/>
          </a:bodyPr>
          <a:lstStyle>
            <a:lvl1pPr algn="ctr">
              <a:defRPr lang="en-US" b="1" dirty="0" smtClean="0"/>
            </a:lvl1pPr>
          </a:lstStyle>
          <a:p>
            <a:pPr lvl="0" algn="ctr"/>
            <a:r>
              <a:rPr lang="en-US" dirty="0"/>
              <a:t>STATISTIC</a:t>
            </a:r>
          </a:p>
        </p:txBody>
      </p:sp>
      <p:sp>
        <p:nvSpPr>
          <p:cNvPr id="53" name="Text Placeholder 51">
            <a:extLst>
              <a:ext uri="{FF2B5EF4-FFF2-40B4-BE49-F238E27FC236}">
                <a16:creationId xmlns:a16="http://schemas.microsoft.com/office/drawing/2014/main" id="{39E5CCA4-B175-4C43-BC63-B353401A06D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73037" y="3433062"/>
            <a:ext cx="3474720" cy="715619"/>
          </a:xfrm>
        </p:spPr>
        <p:txBody>
          <a:bodyPr wrap="square" anchor="ctr">
            <a:noAutofit/>
          </a:bodyPr>
          <a:lstStyle>
            <a:lvl1pPr algn="ctr">
              <a:defRPr lang="en-US" b="1" dirty="0" smtClean="0"/>
            </a:lvl1pPr>
          </a:lstStyle>
          <a:p>
            <a:pPr lvl="0" algn="ctr"/>
            <a:r>
              <a:rPr lang="en-US" dirty="0"/>
              <a:t>STATISTIC</a:t>
            </a:r>
          </a:p>
        </p:txBody>
      </p:sp>
      <p:sp>
        <p:nvSpPr>
          <p:cNvPr id="54" name="Text Placeholder 51">
            <a:extLst>
              <a:ext uri="{FF2B5EF4-FFF2-40B4-BE49-F238E27FC236}">
                <a16:creationId xmlns:a16="http://schemas.microsoft.com/office/drawing/2014/main" id="{FEC746C7-0B55-7C46-9659-14D937C0D87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24898" y="3433062"/>
            <a:ext cx="3474720" cy="715619"/>
          </a:xfrm>
        </p:spPr>
        <p:txBody>
          <a:bodyPr wrap="square" anchor="ctr">
            <a:noAutofit/>
          </a:bodyPr>
          <a:lstStyle>
            <a:lvl1pPr algn="ctr">
              <a:defRPr lang="en-US" b="1" dirty="0" smtClean="0"/>
            </a:lvl1pPr>
          </a:lstStyle>
          <a:p>
            <a:pPr lvl="0" algn="ctr"/>
            <a:r>
              <a:rPr lang="en-US" dirty="0"/>
              <a:t>STATISTIC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43D46FDE-61F8-4900-8E87-8C89CF940C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4600" y="577200"/>
            <a:ext cx="9064181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US" b="1" spc="150">
                <a:solidFill>
                  <a:srgbClr val="363835"/>
                </a:solidFill>
                <a:latin typeface="Proxima Nova Extrabold" charset="0"/>
                <a:ea typeface="Proxima Nova Extrabold" charset="0"/>
                <a:cs typeface="Proxima Nova Extrabold" charset="0"/>
              </a:defRPr>
            </a:lvl1pPr>
          </a:lstStyle>
          <a:p>
            <a:pPr marL="0" lvl="0"/>
            <a:r>
              <a:rPr lang="en-US" dirty="0"/>
              <a:t>TITLE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536108E-71E9-4108-9025-42918C90E074}"/>
              </a:ext>
            </a:extLst>
          </p:cNvPr>
          <p:cNvSpPr/>
          <p:nvPr userDrawn="1"/>
        </p:nvSpPr>
        <p:spPr>
          <a:xfrm rot="16200000">
            <a:off x="2426523" y="2641516"/>
            <a:ext cx="36576" cy="34747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36D815B-BD9E-4E63-915A-FCB5DAE737CE}"/>
              </a:ext>
            </a:extLst>
          </p:cNvPr>
          <p:cNvSpPr/>
          <p:nvPr userDrawn="1"/>
        </p:nvSpPr>
        <p:spPr>
          <a:xfrm rot="16200000">
            <a:off x="6195150" y="2641516"/>
            <a:ext cx="36576" cy="34747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2C13C34-CA86-4D68-836F-FAE6BA531844}"/>
              </a:ext>
            </a:extLst>
          </p:cNvPr>
          <p:cNvSpPr/>
          <p:nvPr userDrawn="1"/>
        </p:nvSpPr>
        <p:spPr>
          <a:xfrm rot="16200000">
            <a:off x="9940219" y="2641516"/>
            <a:ext cx="36576" cy="34747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59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769A6C7-8C22-AD4A-B6B1-9E501A6CB25E}"/>
              </a:ext>
            </a:extLst>
          </p:cNvPr>
          <p:cNvSpPr/>
          <p:nvPr userDrawn="1"/>
        </p:nvSpPr>
        <p:spPr>
          <a:xfrm>
            <a:off x="0" y="0"/>
            <a:ext cx="285008" cy="6858000"/>
          </a:xfrm>
          <a:prstGeom prst="rect">
            <a:avLst/>
          </a:prstGeom>
          <a:solidFill>
            <a:srgbClr val="BB49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Proxima Nova" panose="02000506030000020004" pitchFamily="2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64E7BB-A664-BB41-BF65-85F9418AD0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373" y="395670"/>
            <a:ext cx="1317445" cy="131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4124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Closing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MG_Master-Standard-V12.png">
            <a:extLst>
              <a:ext uri="{FF2B5EF4-FFF2-40B4-BE49-F238E27FC236}">
                <a16:creationId xmlns:a16="http://schemas.microsoft.com/office/drawing/2014/main" id="{F034B501-58DC-43E8-A203-35620C01220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080" y="495300"/>
            <a:ext cx="938784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4983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4260F5A-7DD6-4511-AAE1-7676FCBBAED7}"/>
              </a:ext>
            </a:extLst>
          </p:cNvPr>
          <p:cNvSpPr/>
          <p:nvPr userDrawn="1"/>
        </p:nvSpPr>
        <p:spPr>
          <a:xfrm>
            <a:off x="0" y="4572000"/>
            <a:ext cx="12192000" cy="228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36782F9-D9D4-4E8C-ACAB-87AA44C3BA5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4408" y="5041392"/>
            <a:ext cx="7193719" cy="701731"/>
          </a:xfrm>
          <a:prstGeom prst="rect">
            <a:avLst/>
          </a:prstGeom>
        </p:spPr>
        <p:txBody>
          <a:bodyPr anchor="b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A4E2476-BD2C-4CAE-9A36-0531364B18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4407" y="5924902"/>
            <a:ext cx="7193720" cy="424732"/>
          </a:xfrm>
        </p:spPr>
        <p:txBody>
          <a:bodyPr/>
          <a:lstStyle>
            <a:lvl1pPr>
              <a:defRPr sz="2400" b="0">
                <a:solidFill>
                  <a:schemeClr val="accent5"/>
                </a:solidFill>
                <a:latin typeface="Alternate Gothic No3 D"/>
              </a:defRPr>
            </a:lvl1pPr>
            <a:lvl2pPr marL="0" indent="0">
              <a:buNone/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SPEAKER</a:t>
            </a:r>
          </a:p>
        </p:txBody>
      </p:sp>
      <p:pic>
        <p:nvPicPr>
          <p:cNvPr id="1026" name="Picture 2" descr="CMG_Master-Standard-V12.png">
            <a:extLst>
              <a:ext uri="{FF2B5EF4-FFF2-40B4-BE49-F238E27FC236}">
                <a16:creationId xmlns:a16="http://schemas.microsoft.com/office/drawing/2014/main" id="{66D55B6C-1B08-4B8E-9D61-ED58B31E7B1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152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2CEB4D-39F3-4597-9D4D-208BD68609B5}"/>
              </a:ext>
            </a:extLst>
          </p:cNvPr>
          <p:cNvSpPr/>
          <p:nvPr userDrawn="1"/>
        </p:nvSpPr>
        <p:spPr>
          <a:xfrm>
            <a:off x="7391400" y="183431"/>
            <a:ext cx="36576" cy="4297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90876C5-84A0-43B3-A2A5-FC70CF837B3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504176" y="183431"/>
            <a:ext cx="4611624" cy="429768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OTHER COMPANY’S LOGO</a:t>
            </a:r>
          </a:p>
        </p:txBody>
      </p:sp>
    </p:spTree>
    <p:extLst>
      <p:ext uri="{BB962C8B-B14F-4D97-AF65-F5344CB8AC3E}">
        <p14:creationId xmlns:p14="http://schemas.microsoft.com/office/powerpoint/2010/main" val="10660541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59F4571-E201-B646-925D-E58FCCEFCF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1618"/>
            <a:ext cx="12185511" cy="685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68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-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CAEBC4B-326E-074E-A2EF-E47E6CCB46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6B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Proxima Nova" panose="02000506030000020004" pitchFamily="2" charset="77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6409F18-0E20-1D4C-A59A-A41865D75E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"/>
          </a:blip>
          <a:srcRect t="16132" b="12049"/>
          <a:stretch/>
        </p:blipFill>
        <p:spPr>
          <a:xfrm>
            <a:off x="1371600" y="0"/>
            <a:ext cx="9548966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6ED77-9CE3-724E-A978-042B0D63E92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66800" y="3962400"/>
            <a:ext cx="2368550" cy="533400"/>
          </a:xfrm>
          <a:prstGeom prst="rect">
            <a:avLst/>
          </a:prstGeom>
          <a:noFill/>
          <a:ln>
            <a:solidFill>
              <a:srgbClr val="BB49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>
            <a:noAutofit/>
          </a:bodyPr>
          <a:lstStyle>
            <a:lvl1pPr algn="ctr">
              <a:defRPr lang="en-US" b="0" smtClean="0">
                <a:solidFill>
                  <a:srgbClr val="BB4925"/>
                </a:solidFill>
                <a:latin typeface="Alternate Gothic No3 D" pitchFamily="2" charset="77"/>
                <a:ea typeface="Alternate Gothic LT No3" charset="0"/>
                <a:cs typeface="Alternate Gothic LT No3" charset="0"/>
              </a:defRPr>
            </a:lvl1pPr>
          </a:lstStyle>
          <a:p>
            <a:pPr lvl="0" algn="ctr">
              <a:lnSpc>
                <a:spcPts val="1500"/>
              </a:lnSpc>
            </a:pPr>
            <a:r>
              <a:rPr lang="en-US" dirty="0"/>
              <a:t>SECTION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C2EBA0E-A304-E84C-A4C6-314F256C06CB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3657600" y="3962400"/>
            <a:ext cx="2368550" cy="533400"/>
          </a:xfrm>
          <a:prstGeom prst="rect">
            <a:avLst/>
          </a:prstGeom>
          <a:noFill/>
          <a:ln>
            <a:solidFill>
              <a:srgbClr val="BB49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>
            <a:noAutofit/>
          </a:bodyPr>
          <a:lstStyle>
            <a:lvl1pPr algn="ctr">
              <a:defRPr lang="en-US" b="0" smtClean="0">
                <a:solidFill>
                  <a:srgbClr val="BB4925"/>
                </a:solidFill>
                <a:latin typeface="Alternate Gothic No3 D" pitchFamily="2" charset="77"/>
                <a:ea typeface="Alternate Gothic LT No3" charset="0"/>
                <a:cs typeface="Alternate Gothic LT No3" charset="0"/>
              </a:defRPr>
            </a:lvl1pPr>
          </a:lstStyle>
          <a:p>
            <a:pPr lvl="0" algn="ctr">
              <a:lnSpc>
                <a:spcPts val="1500"/>
              </a:lnSpc>
            </a:pPr>
            <a:r>
              <a:rPr lang="en-US" dirty="0"/>
              <a:t>SECTION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3DC1CA1-5058-1A4D-B500-4B62474DFFDA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6248400" y="3962400"/>
            <a:ext cx="2368550" cy="533400"/>
          </a:xfrm>
          <a:prstGeom prst="rect">
            <a:avLst/>
          </a:prstGeom>
          <a:noFill/>
          <a:ln>
            <a:solidFill>
              <a:srgbClr val="BB49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>
            <a:noAutofit/>
          </a:bodyPr>
          <a:lstStyle>
            <a:lvl1pPr algn="ctr">
              <a:defRPr lang="en-US" b="0" smtClean="0">
                <a:solidFill>
                  <a:srgbClr val="BB4925"/>
                </a:solidFill>
                <a:latin typeface="Alternate Gothic No3 D" pitchFamily="2" charset="77"/>
                <a:ea typeface="Alternate Gothic LT No3" charset="0"/>
                <a:cs typeface="Alternate Gothic LT No3" charset="0"/>
              </a:defRPr>
            </a:lvl1pPr>
          </a:lstStyle>
          <a:p>
            <a:pPr lvl="0" algn="ctr">
              <a:lnSpc>
                <a:spcPts val="1500"/>
              </a:lnSpc>
            </a:pPr>
            <a:r>
              <a:rPr lang="en-US" dirty="0"/>
              <a:t>SECTION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D36F397-A6E4-B44A-88A4-A5193AF2644B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8839200" y="3962400"/>
            <a:ext cx="2368550" cy="533400"/>
          </a:xfrm>
          <a:prstGeom prst="rect">
            <a:avLst/>
          </a:prstGeom>
          <a:noFill/>
          <a:ln>
            <a:solidFill>
              <a:srgbClr val="BB49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>
            <a:noAutofit/>
          </a:bodyPr>
          <a:lstStyle>
            <a:lvl1pPr algn="ctr">
              <a:defRPr lang="en-US" b="0" smtClean="0">
                <a:solidFill>
                  <a:srgbClr val="BB4925"/>
                </a:solidFill>
                <a:latin typeface="Alternate Gothic No3 D" pitchFamily="2" charset="77"/>
                <a:ea typeface="Alternate Gothic LT No3" charset="0"/>
                <a:cs typeface="Alternate Gothic LT No3" charset="0"/>
              </a:defRPr>
            </a:lvl1pPr>
          </a:lstStyle>
          <a:p>
            <a:pPr lvl="0" algn="ctr">
              <a:lnSpc>
                <a:spcPts val="1500"/>
              </a:lnSpc>
            </a:pPr>
            <a:r>
              <a:rPr lang="en-US" dirty="0"/>
              <a:t>SECTION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CA8D82-9C4D-2A46-8C68-45F872FF28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18299" y="1463121"/>
            <a:ext cx="8155400" cy="212365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lvl1pPr algn="ctr">
              <a:defRPr lang="en-US" sz="6600">
                <a:solidFill>
                  <a:schemeClr val="accent5"/>
                </a:solidFill>
                <a:ea typeface="Proxima Nova Extrabold" charset="0"/>
                <a:cs typeface="Proxima Nova Extrabold" charset="0"/>
              </a:defRPr>
            </a:lvl1pPr>
          </a:lstStyle>
          <a:p>
            <a:pPr marL="0" lvl="0" algn="ctr"/>
            <a:r>
              <a:rPr lang="en-US" dirty="0"/>
              <a:t>SECTION TITLE</a:t>
            </a:r>
          </a:p>
        </p:txBody>
      </p:sp>
      <p:pic>
        <p:nvPicPr>
          <p:cNvPr id="2050" name="Picture 2" descr="CMG_Monogram-B-V9.png">
            <a:extLst>
              <a:ext uri="{FF2B5EF4-FFF2-40B4-BE49-F238E27FC236}">
                <a16:creationId xmlns:a16="http://schemas.microsoft.com/office/drawing/2014/main" id="{D4F87A2E-00D9-4B75-B570-9B35D96C315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772" y="4953000"/>
            <a:ext cx="1708855" cy="170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5794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-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F2E61B-C4B1-7B40-969B-BE348B32E3D1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BB49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Proxima Nova" panose="02000506030000020004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CA8D82-9C4D-2A46-8C68-45F872FF28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2367170"/>
            <a:ext cx="4953000" cy="212365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lvl1pPr algn="l">
              <a:defRPr lang="en-US" sz="6600">
                <a:solidFill>
                  <a:schemeClr val="bg2"/>
                </a:solidFill>
                <a:ea typeface="Proxima Nova Extrabold" charset="0"/>
                <a:cs typeface="Proxima Nova Extrabold" charset="0"/>
              </a:defRPr>
            </a:lvl1pPr>
          </a:lstStyle>
          <a:p>
            <a:pPr marL="0" lvl="0" algn="ctr"/>
            <a:r>
              <a:rPr lang="en-US" dirty="0"/>
              <a:t>SECTION TITLE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17AF416-E8D5-824B-8B9D-1A0EA19878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 anchor="ctr" anchorCtr="0"/>
          <a:lstStyle>
            <a:lvl1pPr algn="ctr">
              <a:defRPr/>
            </a:lvl1pPr>
          </a:lstStyle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FC612A-C3D3-CD48-8836-69C20E5CA4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515" y="5257800"/>
            <a:ext cx="1317445" cy="131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490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9453B49B-7F57-294C-BF60-0910FE87D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31173" y="2392335"/>
            <a:ext cx="7193719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lang="en-US" sz="2000" b="1" kern="1200" spc="100" dirty="0" smtClean="0">
                <a:solidFill>
                  <a:srgbClr val="353836"/>
                </a:solidFill>
                <a:latin typeface="Proxima Nova" panose="02000506030000020004" pitchFamily="2" charset="0"/>
                <a:ea typeface="+mn-ea"/>
                <a:cs typeface="+mn-cs"/>
              </a:defRPr>
            </a:lvl1pPr>
          </a:lstStyle>
          <a:p>
            <a:r>
              <a:rPr lang="en-US" sz="2400" spc="100" dirty="0">
                <a:solidFill>
                  <a:srgbClr val="363835"/>
                </a:solidFill>
                <a:latin typeface="Alternate Gothic No3 D" pitchFamily="2" charset="77"/>
              </a:rPr>
              <a:t>CONTENTS</a:t>
            </a:r>
            <a:endParaRPr lang="en-US" sz="2400" spc="100" dirty="0">
              <a:solidFill>
                <a:srgbClr val="BB4925"/>
              </a:solidFill>
              <a:latin typeface="Alternate Gothic No3 D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4D306F-6AAA-E745-B3AB-39B31A03F51F}"/>
              </a:ext>
            </a:extLst>
          </p:cNvPr>
          <p:cNvSpPr/>
          <p:nvPr userDrawn="1"/>
        </p:nvSpPr>
        <p:spPr>
          <a:xfrm>
            <a:off x="0" y="0"/>
            <a:ext cx="366406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Proxima Nova" panose="02000506030000020004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3E8749-4766-6B40-8639-607B4ECCD2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1175" y="-54363"/>
            <a:ext cx="3849624" cy="384962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969ED37-7A4D-9D4A-9865-61F68F373AFE}"/>
              </a:ext>
            </a:extLst>
          </p:cNvPr>
          <p:cNvCxnSpPr>
            <a:cxnSpLocks/>
          </p:cNvCxnSpPr>
          <p:nvPr userDrawn="1"/>
        </p:nvCxnSpPr>
        <p:spPr>
          <a:xfrm>
            <a:off x="4331173" y="2140085"/>
            <a:ext cx="7225287" cy="0"/>
          </a:xfrm>
          <a:prstGeom prst="line">
            <a:avLst/>
          </a:prstGeom>
          <a:ln w="12700">
            <a:solidFill>
              <a:srgbClr val="C6B9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F7AF6C53-94C9-FF46-A17F-41748F1634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31173" y="1186105"/>
            <a:ext cx="7193719" cy="701731"/>
          </a:xfrm>
          <a:prstGeom prst="rect">
            <a:avLst/>
          </a:prstGeom>
        </p:spPr>
        <p:txBody>
          <a:bodyPr anchor="b"/>
          <a:lstStyle>
            <a:lvl1pPr algn="l">
              <a:defRPr sz="4400">
                <a:solidFill>
                  <a:srgbClr val="BB4925"/>
                </a:solidFill>
              </a:defRPr>
            </a:lvl1pPr>
          </a:lstStyle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828793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9D20A43-31E9-5F45-B719-9B64BBEBAB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373" y="395670"/>
            <a:ext cx="1317445" cy="131883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C8CAFB7-5EC5-2B4A-9936-0BE2E1E19263}"/>
              </a:ext>
            </a:extLst>
          </p:cNvPr>
          <p:cNvSpPr/>
          <p:nvPr userDrawn="1"/>
        </p:nvSpPr>
        <p:spPr>
          <a:xfrm>
            <a:off x="0" y="0"/>
            <a:ext cx="285008" cy="6858000"/>
          </a:xfrm>
          <a:prstGeom prst="rect">
            <a:avLst/>
          </a:prstGeom>
          <a:solidFill>
            <a:srgbClr val="BB49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Proxima Nova" panose="02000506030000020004" pitchFamily="2" charset="77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B5F172-298C-7F40-BE95-63E120B6A3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4600" y="2362199"/>
            <a:ext cx="6825400" cy="3918601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6A66F75-2F78-A140-AB70-542124A2561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848600" y="2362199"/>
            <a:ext cx="3837218" cy="3918600"/>
          </a:xfrm>
        </p:spPr>
        <p:txBody>
          <a:bodyPr anchor="ctr" anchorCtr="0"/>
          <a:lstStyle>
            <a:lvl1pPr algn="ctr">
              <a:defRPr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FC894C2-D758-4382-AAF9-AD60CC571D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4600" y="577200"/>
            <a:ext cx="9064181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US" b="1" spc="150">
                <a:solidFill>
                  <a:srgbClr val="363835"/>
                </a:solidFill>
                <a:latin typeface="Proxima Nova Extrabold" charset="0"/>
                <a:ea typeface="Proxima Nova Extrabold" charset="0"/>
                <a:cs typeface="Proxima Nova Extrabold" charset="0"/>
              </a:defRPr>
            </a:lvl1pPr>
          </a:lstStyle>
          <a:p>
            <a:pPr marL="0" lvl="0"/>
            <a:r>
              <a:rPr lang="en-US" dirty="0"/>
              <a:t>TITLE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1C003C8-E706-4070-A22B-DC67C96230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4600" y="1384326"/>
            <a:ext cx="9064180" cy="480131"/>
          </a:xfrm>
        </p:spPr>
        <p:txBody>
          <a:bodyPr wrap="square">
            <a:spAutoFit/>
          </a:bodyPr>
          <a:lstStyle>
            <a:lvl1pPr>
              <a:defRPr lang="en-US" sz="2800" b="0" smtClean="0">
                <a:solidFill>
                  <a:srgbClr val="BB4925"/>
                </a:solidFill>
                <a:latin typeface="Alternate Gothic No3 D" pitchFamily="2" charset="77"/>
              </a:defRPr>
            </a:lvl1pPr>
            <a:lvl2pPr>
              <a:defRPr lang="en-US" b="0" smtClean="0"/>
            </a:lvl2pPr>
            <a:lvl3pPr>
              <a:defRPr lang="en-US" b="0" smtClean="0"/>
            </a:lvl3pPr>
            <a:lvl4pPr>
              <a:defRPr lang="en-US" b="0" smtClean="0"/>
            </a:lvl4pPr>
            <a:lvl5pPr>
              <a:defRPr lang="en-US" b="0"/>
            </a:lvl5pPr>
          </a:lstStyle>
          <a:p>
            <a:pPr lvl="0">
              <a:spcAft>
                <a:spcPts val="300"/>
              </a:spcAft>
            </a:pPr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236096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F11D4B-DBB2-F645-BC3D-937DD3F0A9C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94600" y="2362199"/>
            <a:ext cx="5234264" cy="1595309"/>
          </a:xfrm>
          <a:prstGeom prst="rect">
            <a:avLst/>
          </a:prstGeom>
        </p:spPr>
        <p:txBody>
          <a:bodyPr/>
          <a:lstStyle>
            <a:lvl5pPr>
              <a:defRPr b="0" i="0">
                <a:latin typeface="Proxima Nova" panose="02000506030000020004" pitchFamily="2" charset="77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D20A43-31E9-5F45-B719-9B64BBEBAB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373" y="395670"/>
            <a:ext cx="1317445" cy="131883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61257A3-4393-B644-A716-261DED60C81C}"/>
              </a:ext>
            </a:extLst>
          </p:cNvPr>
          <p:cNvSpPr/>
          <p:nvPr userDrawn="1"/>
        </p:nvSpPr>
        <p:spPr>
          <a:xfrm>
            <a:off x="0" y="0"/>
            <a:ext cx="285008" cy="6858000"/>
          </a:xfrm>
          <a:prstGeom prst="rect">
            <a:avLst/>
          </a:prstGeom>
          <a:solidFill>
            <a:srgbClr val="BB49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Proxima Nova" panose="02000506030000020004" pitchFamily="2" charset="77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F00D255-8633-8140-9F8D-CB7352517AD8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382298" y="2362199"/>
            <a:ext cx="5303520" cy="1595309"/>
          </a:xfrm>
          <a:prstGeom prst="rect">
            <a:avLst/>
          </a:prstGeom>
        </p:spPr>
        <p:txBody>
          <a:bodyPr/>
          <a:lstStyle>
            <a:lvl5pPr>
              <a:defRPr b="0" i="0">
                <a:latin typeface="Proxima Nova" panose="02000506030000020004" pitchFamily="2" charset="77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010E349-4CA6-4995-8589-CEFFF2515C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4600" y="577200"/>
            <a:ext cx="9064181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US" b="1" spc="150">
                <a:solidFill>
                  <a:srgbClr val="363835"/>
                </a:solidFill>
                <a:latin typeface="Proxima Nova Extrabold" charset="0"/>
                <a:ea typeface="Proxima Nova Extrabold" charset="0"/>
                <a:cs typeface="Proxima Nova Extrabold" charset="0"/>
              </a:defRPr>
            </a:lvl1pPr>
          </a:lstStyle>
          <a:p>
            <a:pPr marL="0" lvl="0"/>
            <a:r>
              <a:rPr lang="en-US" dirty="0"/>
              <a:t>TITLE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276A98CF-B288-4BA5-9D9E-48038DA4C4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4600" y="1384326"/>
            <a:ext cx="9064180" cy="480131"/>
          </a:xfrm>
        </p:spPr>
        <p:txBody>
          <a:bodyPr wrap="square">
            <a:spAutoFit/>
          </a:bodyPr>
          <a:lstStyle>
            <a:lvl1pPr>
              <a:defRPr lang="en-US" sz="2800" b="0" smtClean="0">
                <a:solidFill>
                  <a:srgbClr val="BB4925"/>
                </a:solidFill>
                <a:latin typeface="Alternate Gothic No3 D" pitchFamily="2" charset="77"/>
              </a:defRPr>
            </a:lvl1pPr>
            <a:lvl2pPr>
              <a:defRPr lang="en-US" b="0" smtClean="0"/>
            </a:lvl2pPr>
            <a:lvl3pPr>
              <a:defRPr lang="en-US" b="0" smtClean="0"/>
            </a:lvl3pPr>
            <a:lvl4pPr>
              <a:defRPr lang="en-US" b="0" smtClean="0"/>
            </a:lvl4pPr>
            <a:lvl5pPr>
              <a:defRPr lang="en-US" b="0"/>
            </a:lvl5pPr>
          </a:lstStyle>
          <a:p>
            <a:pPr lvl="0">
              <a:spcAft>
                <a:spcPts val="300"/>
              </a:spcAft>
            </a:pPr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941344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9D20A43-31E9-5F45-B719-9B64BBEBAB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373" y="395670"/>
            <a:ext cx="1317445" cy="131883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1991E43-E17B-494E-8D85-B3982CC416B6}"/>
              </a:ext>
            </a:extLst>
          </p:cNvPr>
          <p:cNvSpPr/>
          <p:nvPr userDrawn="1"/>
        </p:nvSpPr>
        <p:spPr>
          <a:xfrm>
            <a:off x="0" y="0"/>
            <a:ext cx="285008" cy="6858000"/>
          </a:xfrm>
          <a:prstGeom prst="rect">
            <a:avLst/>
          </a:prstGeom>
          <a:solidFill>
            <a:srgbClr val="BB49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Proxima Nova" panose="02000506030000020004" pitchFamily="2" charset="7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92E8C51-84E8-A947-A277-D69BE1BD71CF}"/>
              </a:ext>
            </a:extLst>
          </p:cNvPr>
          <p:cNvSpPr/>
          <p:nvPr userDrawn="1"/>
        </p:nvSpPr>
        <p:spPr>
          <a:xfrm>
            <a:off x="4352509" y="2362199"/>
            <a:ext cx="36576" cy="4297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8713A5C-ECBA-E848-AE5E-875BE5924DC5}"/>
              </a:ext>
            </a:extLst>
          </p:cNvPr>
          <p:cNvSpPr/>
          <p:nvPr userDrawn="1"/>
        </p:nvSpPr>
        <p:spPr>
          <a:xfrm>
            <a:off x="8107190" y="2362199"/>
            <a:ext cx="36576" cy="4297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2000EE6-62FA-0F48-BEFD-BB444AE131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4600" y="4254474"/>
            <a:ext cx="3383280" cy="2405405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AD639EA2-C10F-FE45-A0AC-BC0719493A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58135" y="4254474"/>
            <a:ext cx="3383280" cy="2405405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9346C9FA-83C2-1A45-BA5F-D3605B1983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29196" y="4254474"/>
            <a:ext cx="3383280" cy="2405405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483B3D70-DEE3-6C40-81DF-F44DEDFAA6B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94600" y="2362199"/>
            <a:ext cx="3383280" cy="1595309"/>
          </a:xfrm>
        </p:spPr>
        <p:txBody>
          <a:bodyPr/>
          <a:lstStyle/>
          <a:p>
            <a:r>
              <a:rPr lang="en-US" dirty="0"/>
              <a:t>CLICK TO ADD PICTURE</a:t>
            </a:r>
          </a:p>
        </p:txBody>
      </p:sp>
      <p:sp>
        <p:nvSpPr>
          <p:cNvPr id="22" name="Picture Placeholder 20">
            <a:extLst>
              <a:ext uri="{FF2B5EF4-FFF2-40B4-BE49-F238E27FC236}">
                <a16:creationId xmlns:a16="http://schemas.microsoft.com/office/drawing/2014/main" id="{A5CB7BEB-564A-8A44-9541-8F1097B803F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558135" y="2362199"/>
            <a:ext cx="3383280" cy="159530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PICTURE</a:t>
            </a:r>
          </a:p>
        </p:txBody>
      </p:sp>
      <p:sp>
        <p:nvSpPr>
          <p:cNvPr id="23" name="Picture Placeholder 20">
            <a:extLst>
              <a:ext uri="{FF2B5EF4-FFF2-40B4-BE49-F238E27FC236}">
                <a16:creationId xmlns:a16="http://schemas.microsoft.com/office/drawing/2014/main" id="{371C19FB-A36A-6145-B31B-9A3887D3D3C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321670" y="2362199"/>
            <a:ext cx="3383280" cy="159530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PICTURE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546F340B-7599-45C0-ACDD-A6F60BF3C0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4600" y="577200"/>
            <a:ext cx="9064181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US" b="1" spc="150">
                <a:solidFill>
                  <a:srgbClr val="363835"/>
                </a:solidFill>
                <a:latin typeface="Proxima Nova Extrabold" charset="0"/>
                <a:ea typeface="Proxima Nova Extrabold" charset="0"/>
                <a:cs typeface="Proxima Nova Extrabold" charset="0"/>
              </a:defRPr>
            </a:lvl1pPr>
          </a:lstStyle>
          <a:p>
            <a:pPr marL="0" lvl="0"/>
            <a:r>
              <a:rPr lang="en-US" dirty="0"/>
              <a:t>TITLE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3780680A-3B14-4F01-A76E-FB35258943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4600" y="1384326"/>
            <a:ext cx="9064180" cy="480131"/>
          </a:xfrm>
        </p:spPr>
        <p:txBody>
          <a:bodyPr wrap="square">
            <a:spAutoFit/>
          </a:bodyPr>
          <a:lstStyle>
            <a:lvl1pPr>
              <a:defRPr lang="en-US" sz="2800" b="0" smtClean="0">
                <a:solidFill>
                  <a:srgbClr val="BB4925"/>
                </a:solidFill>
                <a:latin typeface="Alternate Gothic No3 D" pitchFamily="2" charset="77"/>
              </a:defRPr>
            </a:lvl1pPr>
            <a:lvl2pPr>
              <a:defRPr lang="en-US" b="0" smtClean="0"/>
            </a:lvl2pPr>
            <a:lvl3pPr>
              <a:defRPr lang="en-US" b="0" smtClean="0"/>
            </a:lvl3pPr>
            <a:lvl4pPr>
              <a:defRPr lang="en-US" b="0" smtClean="0"/>
            </a:lvl4pPr>
            <a:lvl5pPr>
              <a:defRPr lang="en-US" b="0"/>
            </a:lvl5pPr>
          </a:lstStyle>
          <a:p>
            <a:pPr lvl="0">
              <a:spcAft>
                <a:spcPts val="300"/>
              </a:spcAft>
            </a:pPr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50793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3">
            <a:extLst>
              <a:ext uri="{FF2B5EF4-FFF2-40B4-BE49-F238E27FC236}">
                <a16:creationId xmlns:a16="http://schemas.microsoft.com/office/drawing/2014/main" id="{EEF22731-6D95-C646-A0A4-F0BF875AF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096" y="685169"/>
            <a:ext cx="8960242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/>
            <a:r>
              <a:rPr lang="en-US" dirty="0"/>
              <a:t>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52C6D3F-5AE3-5B48-839F-09FD80D4F9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5096" y="1573376"/>
            <a:ext cx="8960242" cy="1672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5275" lvl="0" indent="-295275">
              <a:spcAft>
                <a:spcPts val="600"/>
              </a:spcAft>
            </a:pPr>
            <a:r>
              <a:rPr lang="en-US" dirty="0"/>
              <a:t>HEADING</a:t>
            </a:r>
          </a:p>
          <a:p>
            <a:pPr marL="457200" lvl="1"/>
            <a:r>
              <a:rPr lang="en-US" dirty="0"/>
              <a:t>Second level</a:t>
            </a:r>
          </a:p>
          <a:p>
            <a:pPr marL="97155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1371600" lvl="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/>
              <a:t>Fourth level</a:t>
            </a:r>
          </a:p>
          <a:p>
            <a:pPr marL="1828800" lvl="4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65786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1" r:id="rId4"/>
    <p:sldLayoutId id="2147483677" r:id="rId5"/>
    <p:sldLayoutId id="2147483672" r:id="rId6"/>
    <p:sldLayoutId id="2147483665" r:id="rId7"/>
    <p:sldLayoutId id="2147483666" r:id="rId8"/>
    <p:sldLayoutId id="2147483667" r:id="rId9"/>
    <p:sldLayoutId id="2147483668" r:id="rId10"/>
    <p:sldLayoutId id="2147483654" r:id="rId11"/>
    <p:sldLayoutId id="2147483669" r:id="rId12"/>
    <p:sldLayoutId id="2147483670" r:id="rId13"/>
    <p:sldLayoutId id="2147483678" r:id="rId14"/>
    <p:sldLayoutId id="2147483674" r:id="rId15"/>
    <p:sldLayoutId id="2147483676" r:id="rId16"/>
    <p:sldLayoutId id="2147483673" r:id="rId17"/>
    <p:sldLayoutId id="2147483655" r:id="rId18"/>
    <p:sldLayoutId id="214748367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400" b="1" kern="1200" spc="150">
          <a:solidFill>
            <a:srgbClr val="363835"/>
          </a:solidFill>
          <a:latin typeface="Proxima Nova Extrabold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1800" b="1" i="0" kern="1200" spc="100" smtClean="0">
          <a:solidFill>
            <a:srgbClr val="363835"/>
          </a:solidFill>
          <a:latin typeface="Proxima Nova" panose="02000506030000020004" pitchFamily="2" charset="77"/>
          <a:ea typeface="+mn-ea"/>
          <a:cs typeface="+mn-cs"/>
        </a:defRPr>
      </a:lvl1pPr>
      <a:lvl2pPr marL="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b="0" i="0" kern="1200" dirty="0" smtClean="0">
          <a:solidFill>
            <a:schemeClr val="tx1"/>
          </a:solidFill>
          <a:latin typeface="Proxima Nova Medium"/>
          <a:ea typeface="+mn-ea"/>
          <a:cs typeface="+mn-cs"/>
        </a:defRPr>
      </a:lvl2pPr>
      <a:lvl3pPr marL="5143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b="0" i="0" kern="1200" dirty="0" smtClean="0">
          <a:solidFill>
            <a:schemeClr val="tx1"/>
          </a:solidFill>
          <a:latin typeface="Proxima Nova Medium"/>
          <a:ea typeface="+mn-ea"/>
          <a:cs typeface="+mn-cs"/>
        </a:defRPr>
      </a:lvl3pPr>
      <a:lvl4pPr marL="9715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b="0" i="0" kern="1200" dirty="0" smtClean="0">
          <a:solidFill>
            <a:schemeClr val="tx1"/>
          </a:solidFill>
          <a:latin typeface="Proxima Nova Medium"/>
          <a:ea typeface="+mn-ea"/>
          <a:cs typeface="+mn-cs"/>
        </a:defRPr>
      </a:lvl4pPr>
      <a:lvl5pPr marL="14287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>
          <a:solidFill>
            <a:schemeClr val="tx1"/>
          </a:solidFill>
          <a:latin typeface="Proxima Nova Medium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8897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D24C1C-6927-49F1-B8F4-2E7E71C009E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952999" y="3753293"/>
            <a:ext cx="2368550" cy="533400"/>
          </a:xfrm>
        </p:spPr>
        <p:txBody>
          <a:bodyPr/>
          <a:lstStyle/>
          <a:p>
            <a:r>
              <a:rPr lang="en-US" dirty="0"/>
              <a:t>Why?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CE486F-3975-42F3-A6F8-FFE7AB7AEF2B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2351678" y="4495800"/>
            <a:ext cx="2368550" cy="533400"/>
          </a:xfrm>
        </p:spPr>
        <p:txBody>
          <a:bodyPr/>
          <a:lstStyle/>
          <a:p>
            <a:r>
              <a:rPr lang="en-US" dirty="0"/>
              <a:t>How?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FA3BAA-55BA-417B-A7AE-BB19854FD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Hot Steep Method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AB48E46B-2D1E-4512-A678-BB4DAC32AB9C}"/>
              </a:ext>
            </a:extLst>
          </p:cNvPr>
          <p:cNvSpPr txBox="1">
            <a:spLocks/>
          </p:cNvSpPr>
          <p:nvPr/>
        </p:nvSpPr>
        <p:spPr>
          <a:xfrm>
            <a:off x="4953000" y="4495800"/>
            <a:ext cx="2368550" cy="533400"/>
          </a:xfrm>
          <a:prstGeom prst="rect">
            <a:avLst/>
          </a:prstGeom>
          <a:noFill/>
          <a:ln w="12700" cap="flat" cmpd="sng" algn="ctr">
            <a:solidFill>
              <a:srgbClr val="BB4925"/>
            </a:solidFill>
            <a:prstDash val="solid"/>
            <a:miter lim="800000"/>
          </a:ln>
          <a:effectLst/>
        </p:spPr>
        <p:txBody>
          <a:bodyPr wrap="square" tIns="9144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b="0" i="0" kern="1200" spc="100" smtClean="0">
                <a:solidFill>
                  <a:srgbClr val="BB4925"/>
                </a:solidFill>
                <a:latin typeface="Alternate Gothic No3 D" pitchFamily="2" charset="77"/>
                <a:ea typeface="Alternate Gothic LT No3" charset="0"/>
                <a:cs typeface="Alternate Gothic LT No3" charset="0"/>
              </a:defRPr>
            </a:lvl1pPr>
            <a:lvl2pPr marL="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0" i="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514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0" i="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71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0" i="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428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Equipment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7FF02A-2478-4071-B3C0-2BDE8CD58268}"/>
              </a:ext>
            </a:extLst>
          </p:cNvPr>
          <p:cNvSpPr txBox="1">
            <a:spLocks/>
          </p:cNvSpPr>
          <p:nvPr/>
        </p:nvSpPr>
        <p:spPr>
          <a:xfrm>
            <a:off x="7554322" y="4495800"/>
            <a:ext cx="2368550" cy="533400"/>
          </a:xfrm>
          <a:prstGeom prst="rect">
            <a:avLst/>
          </a:prstGeom>
          <a:noFill/>
          <a:ln w="12700" cap="flat" cmpd="sng" algn="ctr">
            <a:solidFill>
              <a:srgbClr val="BB4925"/>
            </a:solidFill>
            <a:prstDash val="solid"/>
            <a:miter lim="800000"/>
          </a:ln>
          <a:effectLst/>
        </p:spPr>
        <p:txBody>
          <a:bodyPr wrap="square" tIns="9144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b="0" i="0" kern="1200" spc="100" smtClean="0">
                <a:solidFill>
                  <a:srgbClr val="BB4925"/>
                </a:solidFill>
                <a:latin typeface="Alternate Gothic No3 D" pitchFamily="2" charset="77"/>
                <a:ea typeface="Alternate Gothic LT No3" charset="0"/>
                <a:cs typeface="Alternate Gothic LT No3" charset="0"/>
              </a:defRPr>
            </a:lvl1pPr>
            <a:lvl2pPr marL="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0" i="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514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0" i="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71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0" i="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428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Method</a:t>
            </a:r>
          </a:p>
        </p:txBody>
      </p:sp>
    </p:spTree>
    <p:extLst>
      <p:ext uri="{BB962C8B-B14F-4D97-AF65-F5344CB8AC3E}">
        <p14:creationId xmlns:p14="http://schemas.microsoft.com/office/powerpoint/2010/main" val="38053848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>
            <a:extLst>
              <a:ext uri="{FF2B5EF4-FFF2-40B4-BE49-F238E27FC236}">
                <a16:creationId xmlns:a16="http://schemas.microsoft.com/office/drawing/2014/main" id="{842A9B88-DD59-4DFF-A235-C2771B55218F}"/>
              </a:ext>
            </a:extLst>
          </p:cNvPr>
          <p:cNvSpPr>
            <a:spLocks noGrp="1" noChangeAspect="1" noChangeArrowheads="1"/>
          </p:cNvSpPr>
          <p:nvPr>
            <p:ph type="title"/>
          </p:nvPr>
        </p:nvSpPr>
        <p:spPr>
          <a:xfrm>
            <a:off x="685800" y="577200"/>
            <a:ext cx="9797200" cy="1200329"/>
          </a:xfrm>
        </p:spPr>
        <p:txBody>
          <a:bodyPr/>
          <a:lstStyle/>
          <a:p>
            <a:pPr>
              <a:defRPr/>
            </a:pPr>
            <a:r>
              <a:rPr 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ima Nova Extrabold"/>
              </a:rPr>
              <a:t>Why Was the Hot Steep Method Developed?</a:t>
            </a:r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id="{DBDAD782-914D-4671-BCC5-F17E73CED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80"/>
          <a:stretch>
            <a:fillRect/>
          </a:stretch>
        </p:blipFill>
        <p:spPr bwMode="auto">
          <a:xfrm>
            <a:off x="3733800" y="3228975"/>
            <a:ext cx="4183063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1">
            <a:extLst>
              <a:ext uri="{FF2B5EF4-FFF2-40B4-BE49-F238E27FC236}">
                <a16:creationId xmlns:a16="http://schemas.microsoft.com/office/drawing/2014/main" id="{5EDAE6B1-2ADC-4E03-9607-90BD3D3649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286000"/>
            <a:ext cx="79248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2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9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US" alt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Flavor gap identified by the Brewers Association</a:t>
            </a:r>
          </a:p>
        </p:txBody>
      </p:sp>
      <p:sp>
        <p:nvSpPr>
          <p:cNvPr id="24" name="Rectangle 6">
            <a:extLst>
              <a:ext uri="{FF2B5EF4-FFF2-40B4-BE49-F238E27FC236}">
                <a16:creationId xmlns:a16="http://schemas.microsoft.com/office/drawing/2014/main" id="{9D3FF40A-9BC5-4222-92CB-F7B1149F72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3" y="5245100"/>
            <a:ext cx="7786687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2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9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US" alt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Standardization facilitates communication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US" alt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And 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US" alt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Consistency</a:t>
            </a:r>
          </a:p>
          <a:p>
            <a:pPr>
              <a:lnSpc>
                <a:spcPct val="90000"/>
              </a:lnSpc>
              <a:spcBef>
                <a:spcPts val="1000"/>
              </a:spcBef>
              <a:buFontTx/>
              <a:buNone/>
            </a:pPr>
            <a:endParaRPr lang="en-US" altLang="en-US" sz="2800" dirty="0">
              <a:solidFill>
                <a:srgbClr val="203864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8240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42AD39D-DB19-452A-BD90-FCC32603C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675257"/>
            <a:ext cx="10265347" cy="1311128"/>
          </a:xfrm>
        </p:spPr>
        <p:txBody>
          <a:bodyPr/>
          <a:lstStyle/>
          <a:p>
            <a:r>
              <a:rPr lang="en-AU" sz="4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ima Nova" panose="02000506030000020004"/>
              </a:rPr>
              <a:t>How was the method developed?</a:t>
            </a:r>
            <a:r>
              <a:rPr lang="en-A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/>
            </a:r>
            <a:br>
              <a:rPr lang="en-A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</a:br>
            <a:endParaRPr lang="en-US" dirty="0"/>
          </a:p>
        </p:txBody>
      </p:sp>
      <p:pic>
        <p:nvPicPr>
          <p:cNvPr id="27" name="Content Placeholder 4">
            <a:extLst>
              <a:ext uri="{FF2B5EF4-FFF2-40B4-BE49-F238E27FC236}">
                <a16:creationId xmlns:a16="http://schemas.microsoft.com/office/drawing/2014/main" id="{31ADBCD2-A350-48FA-A1FE-F0BB5CCD6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450" y="4832950"/>
            <a:ext cx="2598868" cy="829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9">
            <a:extLst>
              <a:ext uri="{FF2B5EF4-FFF2-40B4-BE49-F238E27FC236}">
                <a16:creationId xmlns:a16="http://schemas.microsoft.com/office/drawing/2014/main" id="{4879C235-0125-4D38-AC7A-7A45041AD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275" y="4087399"/>
            <a:ext cx="2782004" cy="645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0">
            <a:extLst>
              <a:ext uri="{FF2B5EF4-FFF2-40B4-BE49-F238E27FC236}">
                <a16:creationId xmlns:a16="http://schemas.microsoft.com/office/drawing/2014/main" id="{487262DB-096B-41CD-A1E3-48A447124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12" y="5592442"/>
            <a:ext cx="1579966" cy="1053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1">
            <a:extLst>
              <a:ext uri="{FF2B5EF4-FFF2-40B4-BE49-F238E27FC236}">
                <a16:creationId xmlns:a16="http://schemas.microsoft.com/office/drawing/2014/main" id="{9AF3A9B8-FDDD-4130-AD5F-EE9F98D73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012" y="4125558"/>
            <a:ext cx="1073844" cy="115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2">
            <a:extLst>
              <a:ext uri="{FF2B5EF4-FFF2-40B4-BE49-F238E27FC236}">
                <a16:creationId xmlns:a16="http://schemas.microsoft.com/office/drawing/2014/main" id="{D210BDBC-BFB0-4D0A-84D7-667B0D537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737" y="5337020"/>
            <a:ext cx="1318580" cy="132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3">
            <a:extLst>
              <a:ext uri="{FF2B5EF4-FFF2-40B4-BE49-F238E27FC236}">
                <a16:creationId xmlns:a16="http://schemas.microsoft.com/office/drawing/2014/main" id="{B9107EF4-24D7-4328-8232-7F4A141DD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262" y="5450453"/>
            <a:ext cx="1599944" cy="932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4">
            <a:extLst>
              <a:ext uri="{FF2B5EF4-FFF2-40B4-BE49-F238E27FC236}">
                <a16:creationId xmlns:a16="http://schemas.microsoft.com/office/drawing/2014/main" id="{C8BB939D-E3A1-4250-819C-6893CD128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2" y="4296890"/>
            <a:ext cx="1701501" cy="112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5">
            <a:extLst>
              <a:ext uri="{FF2B5EF4-FFF2-40B4-BE49-F238E27FC236}">
                <a16:creationId xmlns:a16="http://schemas.microsoft.com/office/drawing/2014/main" id="{7BF8BB50-0C30-4B34-95D5-1D60E7CE9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301249"/>
            <a:ext cx="1981200" cy="724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6">
            <a:extLst>
              <a:ext uri="{FF2B5EF4-FFF2-40B4-BE49-F238E27FC236}">
                <a16:creationId xmlns:a16="http://schemas.microsoft.com/office/drawing/2014/main" id="{18260140-F472-41EB-8CB7-684A2828D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725" y="5213473"/>
            <a:ext cx="1726474" cy="1488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tangle 7">
            <a:extLst>
              <a:ext uri="{FF2B5EF4-FFF2-40B4-BE49-F238E27FC236}">
                <a16:creationId xmlns:a16="http://schemas.microsoft.com/office/drawing/2014/main" id="{5C55BFBF-A99F-4E83-B7A9-AB8E297BDA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306" y="2085965"/>
            <a:ext cx="914400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2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9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US" altLang="en-US" sz="20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Developed at Briess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US" altLang="en-US" sz="20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Beta tested by Briess, New Belgium, and Highland 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US" altLang="en-US" sz="20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Validated by ASBC Sensory Technical Subcommittee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US" altLang="en-US" sz="20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Validation method developed by Lindsay Barr</a:t>
            </a:r>
          </a:p>
        </p:txBody>
      </p:sp>
    </p:spTree>
    <p:extLst>
      <p:ext uri="{BB962C8B-B14F-4D97-AF65-F5344CB8AC3E}">
        <p14:creationId xmlns:p14="http://schemas.microsoft.com/office/powerpoint/2010/main" val="7024816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414A948-23D2-48C3-9E50-F4E297581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653" y="685800"/>
            <a:ext cx="9721000" cy="1311128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ima Nova" panose="02000506030000020004"/>
              </a:rPr>
              <a:t>What is the Hot Steep Method?</a:t>
            </a:r>
            <a:endParaRPr lang="en-US" dirty="0">
              <a:latin typeface="Proxima Nova" panose="02000506030000020004"/>
            </a:endParaRP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BEB22337-DB07-4763-A5F6-2EB99C0D18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2700" y="2265173"/>
            <a:ext cx="7086600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2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9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US" altLang="en-US" sz="24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Rapid wort preparation procedure developed for the sensory evaluation of </a:t>
            </a:r>
            <a:r>
              <a:rPr lang="en-US" altLang="en-US" sz="2400" b="1" u="sng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extractable</a:t>
            </a:r>
            <a:r>
              <a:rPr lang="en-US" altLang="en-US" sz="24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malt attributes</a:t>
            </a:r>
          </a:p>
        </p:txBody>
      </p:sp>
      <p:pic>
        <p:nvPicPr>
          <p:cNvPr id="23" name="Picture 7">
            <a:extLst>
              <a:ext uri="{FF2B5EF4-FFF2-40B4-BE49-F238E27FC236}">
                <a16:creationId xmlns:a16="http://schemas.microsoft.com/office/drawing/2014/main" id="{2DFFA399-0E79-490E-8F6D-5728CE652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75" y="3731043"/>
            <a:ext cx="2000250" cy="2880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43747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13">
            <a:extLst>
              <a:ext uri="{FF2B5EF4-FFF2-40B4-BE49-F238E27FC236}">
                <a16:creationId xmlns:a16="http://schemas.microsoft.com/office/drawing/2014/main" id="{537B1EA5-C464-4D15-8A61-F5B750658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866" y="407276"/>
            <a:ext cx="9064181" cy="701731"/>
          </a:xfrm>
        </p:spPr>
        <p:txBody>
          <a:bodyPr/>
          <a:lstStyle/>
          <a:p>
            <a:r>
              <a:rPr lang="en-US" dirty="0"/>
              <a:t>Equipment Required</a:t>
            </a:r>
          </a:p>
        </p:txBody>
      </p:sp>
      <p:pic>
        <p:nvPicPr>
          <p:cNvPr id="9" name="Picture 6" descr="https://www.algcoffee.co.uk/image/cache/data/Krups%20Coffee%20Mill-500x500.jpg">
            <a:extLst>
              <a:ext uri="{FF2B5EF4-FFF2-40B4-BE49-F238E27FC236}">
                <a16:creationId xmlns:a16="http://schemas.microsoft.com/office/drawing/2014/main" id="{C2464354-9E8D-4C8D-9C72-3DA4E580D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4" t="8820" r="26666" b="6512"/>
          <a:stretch>
            <a:fillRect/>
          </a:stretch>
        </p:blipFill>
        <p:spPr bwMode="auto">
          <a:xfrm>
            <a:off x="5654675" y="3354387"/>
            <a:ext cx="1143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373B3A22-2D33-4AAF-894D-2503E3F246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800" y="2459037"/>
            <a:ext cx="146367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0C8F505E-2A79-4A9B-B398-4C1B0144F4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713" y="4159250"/>
            <a:ext cx="1676400" cy="179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23776341-5959-45E7-BA77-78F5B6B0F3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725" y="2255837"/>
            <a:ext cx="1500188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07AAB45-2511-4406-A5FA-5CDC9980EB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4225" y="3663950"/>
            <a:ext cx="723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2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9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70C0"/>
                </a:solidFill>
              </a:rPr>
              <a:t>scale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9D43D7-B0B4-4BB7-8CE1-9DE063E09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7163" y="3975100"/>
            <a:ext cx="12747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2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9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70C0"/>
                </a:solidFill>
              </a:rPr>
              <a:t>filter paper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23EF9B-427E-4066-BF1C-DB25BB6564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4225" y="5902325"/>
            <a:ext cx="16065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2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9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70C0"/>
                </a:solidFill>
              </a:rPr>
              <a:t>electric kettle </a:t>
            </a:r>
            <a:r>
              <a:rPr lang="en-US" altLang="en-US" sz="1800">
                <a:solidFill>
                  <a:srgbClr val="FF0000"/>
                </a:solidFill>
              </a:rPr>
              <a:t>(optional)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227641-AAB8-461E-B967-AB9EA3E7B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5243512"/>
            <a:ext cx="1762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2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9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70C0"/>
                </a:solidFill>
              </a:rPr>
              <a:t>electric grinder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EC4EC19-9EB1-491A-B9A0-1C6A02C044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8" r="10654"/>
          <a:stretch>
            <a:fillRect/>
          </a:stretch>
        </p:blipFill>
        <p:spPr bwMode="auto">
          <a:xfrm>
            <a:off x="9097963" y="2625725"/>
            <a:ext cx="1524000" cy="198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CDFAA7A-BA0C-48DC-B6B3-EFED3AE188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613" y="4343400"/>
            <a:ext cx="19431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776DB62-8D62-40E1-B02E-E26F7920F0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388" y="2211387"/>
            <a:ext cx="1095375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2D9196D-686B-4D36-BF99-EB9B325D39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975" y="4797425"/>
            <a:ext cx="1019175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7A5DA0C-2F75-4ADE-B808-30C182FE59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3463" y="6376987"/>
            <a:ext cx="2082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2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9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70C0"/>
                </a:solidFill>
              </a:rPr>
              <a:t>graduated cylinder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09548F6-2E88-4A2D-8876-1063802CF9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25" y="3856037"/>
            <a:ext cx="20050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2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9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70C0"/>
                </a:solidFill>
              </a:rPr>
              <a:t>insulated thermos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980098E-C417-4897-B005-D518B3FA1C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4650" y="4487862"/>
            <a:ext cx="13493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2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9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70C0"/>
                </a:solidFill>
              </a:rPr>
              <a:t>tall glassware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E9EB51F-E31A-4ECA-8DB4-F60EEE86E1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2988" y="6292850"/>
            <a:ext cx="1530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2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9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70C0"/>
                </a:solidFill>
              </a:rPr>
              <a:t>plastic funnel</a:t>
            </a:r>
          </a:p>
        </p:txBody>
      </p:sp>
      <p:sp>
        <p:nvSpPr>
          <p:cNvPr id="25" name="TextBox 11">
            <a:extLst>
              <a:ext uri="{FF2B5EF4-FFF2-40B4-BE49-F238E27FC236}">
                <a16:creationId xmlns:a16="http://schemas.microsoft.com/office/drawing/2014/main" id="{1D671D8F-0BE2-4CDD-BFBA-27F9ADC34E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1575" y="1658937"/>
            <a:ext cx="7308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2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9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Supplies can be purchased from a general retailer…</a:t>
            </a:r>
          </a:p>
        </p:txBody>
      </p:sp>
    </p:spTree>
    <p:extLst>
      <p:ext uri="{BB962C8B-B14F-4D97-AF65-F5344CB8AC3E}">
        <p14:creationId xmlns:p14="http://schemas.microsoft.com/office/powerpoint/2010/main" val="99414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21" grpId="0"/>
      <p:bldP spid="22" grpId="0"/>
      <p:bldP spid="23" grpId="0"/>
      <p:bldP spid="2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13">
            <a:extLst>
              <a:ext uri="{FF2B5EF4-FFF2-40B4-BE49-F238E27FC236}">
                <a16:creationId xmlns:a16="http://schemas.microsoft.com/office/drawing/2014/main" id="{537B1EA5-C464-4D15-8A61-F5B750658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124" y="475133"/>
            <a:ext cx="9843476" cy="1200329"/>
          </a:xfrm>
        </p:spPr>
        <p:txBody>
          <a:bodyPr/>
          <a:lstStyle/>
          <a:p>
            <a:r>
              <a:rPr lang="en-US" sz="4000" dirty="0"/>
              <a:t>How to Perform The Hot Steep Method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0E883A3-393C-4385-852B-39DE28106BB6}"/>
              </a:ext>
            </a:extLst>
          </p:cNvPr>
          <p:cNvSpPr txBox="1">
            <a:spLocks/>
          </p:cNvSpPr>
          <p:nvPr/>
        </p:nvSpPr>
        <p:spPr>
          <a:xfrm>
            <a:off x="2514600" y="2166000"/>
            <a:ext cx="7772400" cy="41148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b="1" i="0" kern="1200" spc="100" smtClean="0">
                <a:solidFill>
                  <a:srgbClr val="363835"/>
                </a:solidFill>
                <a:latin typeface="Proxima Nova" panose="02000506030000020004" pitchFamily="2" charset="77"/>
                <a:ea typeface="+mn-ea"/>
                <a:cs typeface="+mn-cs"/>
              </a:defRPr>
            </a:lvl1pPr>
            <a:lvl2pPr marL="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0" i="0" kern="1200" dirty="0" smtClean="0">
                <a:solidFill>
                  <a:schemeClr val="tx1"/>
                </a:solidFill>
                <a:latin typeface="Proxima Nova Medium"/>
                <a:ea typeface="+mn-ea"/>
                <a:cs typeface="+mn-cs"/>
              </a:defRPr>
            </a:lvl2pPr>
            <a:lvl3pPr marL="514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0" i="0" kern="1200" dirty="0" smtClean="0">
                <a:solidFill>
                  <a:schemeClr val="tx1"/>
                </a:solidFill>
                <a:latin typeface="Proxima Nova Medium"/>
                <a:ea typeface="+mn-ea"/>
                <a:cs typeface="+mn-cs"/>
              </a:defRPr>
            </a:lvl3pPr>
            <a:lvl4pPr marL="971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0" i="0" kern="1200" dirty="0" smtClean="0">
                <a:solidFill>
                  <a:schemeClr val="tx1"/>
                </a:solidFill>
                <a:latin typeface="Proxima Nova Medium"/>
                <a:ea typeface="+mn-ea"/>
                <a:cs typeface="+mn-cs"/>
              </a:defRPr>
            </a:lvl4pPr>
            <a:lvl5pPr marL="1428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>
                <a:solidFill>
                  <a:schemeClr val="tx1"/>
                </a:solidFill>
                <a:latin typeface="Proxima Nova Medium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  <a:defRPr/>
            </a:pPr>
            <a:r>
              <a:rPr lang="en-AU" altLang="en-US" dirty="0">
                <a:solidFill>
                  <a:schemeClr val="tx1"/>
                </a:solidFill>
              </a:rPr>
              <a:t>In home demonstration of Hot Steep method</a:t>
            </a:r>
          </a:p>
          <a:p>
            <a:pPr marL="457200" lvl="1" indent="0">
              <a:buFontTx/>
              <a:buNone/>
              <a:defRPr/>
            </a:pPr>
            <a:r>
              <a:rPr lang="en-AU" altLang="en-US" dirty="0"/>
              <a:t>https://www.youtube.com/watch?v=NJWRpihU84Y</a:t>
            </a:r>
          </a:p>
          <a:p>
            <a:pPr>
              <a:defRPr/>
            </a:pPr>
            <a:endParaRPr lang="en-AU" altLang="en-US" dirty="0"/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3551A965-BA17-47A4-8568-FAA34908DD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147075"/>
            <a:ext cx="4156075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A53A713-ABBF-4B12-A1EB-00D7A17CC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147075"/>
            <a:ext cx="185102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39AC7146-BCE6-4D17-A8B6-78F552A249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9038" y="6018863"/>
            <a:ext cx="426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2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9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Whole kernel vs. ground malt, milled for 10 seconds in electric coffee grinder</a:t>
            </a: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5A1AD1AD-7BC0-4401-825B-AD1964AA28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5563" y="5972825"/>
            <a:ext cx="2044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2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9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Hot Steep wort filtration</a:t>
            </a:r>
          </a:p>
        </p:txBody>
      </p:sp>
    </p:spTree>
    <p:extLst>
      <p:ext uri="{BB962C8B-B14F-4D97-AF65-F5344CB8AC3E}">
        <p14:creationId xmlns:p14="http://schemas.microsoft.com/office/powerpoint/2010/main" val="21704632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6193E-59B9-4227-ADB6-E42FFE993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600" y="577200"/>
            <a:ext cx="9064181" cy="701731"/>
          </a:xfrm>
        </p:spPr>
        <p:txBody>
          <a:bodyPr/>
          <a:lstStyle/>
          <a:p>
            <a:r>
              <a:rPr lang="en-US" dirty="0"/>
              <a:t>Hot Steep Methodology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C4233F8-25DA-4DA3-81BD-E61D2E7E3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600" y="1600200"/>
            <a:ext cx="10134600" cy="386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2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9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800" dirty="0">
                <a:solidFill>
                  <a:schemeClr val="tx1"/>
                </a:solidFill>
                <a:latin typeface="Proxima Nova"/>
                <a:cs typeface="Tahoma" panose="020B0604030504040204" pitchFamily="34" charset="0"/>
              </a:rPr>
              <a:t>50 grams of milled malt</a:t>
            </a:r>
          </a:p>
          <a:p>
            <a:pPr eaLnBrk="1" hangingPunct="1"/>
            <a:r>
              <a:rPr lang="en-US" altLang="en-US" sz="2800" dirty="0">
                <a:solidFill>
                  <a:schemeClr val="tx1"/>
                </a:solidFill>
                <a:latin typeface="Proxima Nova"/>
                <a:cs typeface="Tahoma" panose="020B0604030504040204" pitchFamily="34" charset="0"/>
              </a:rPr>
              <a:t>Ground to a coarse flour</a:t>
            </a:r>
          </a:p>
          <a:p>
            <a:pPr eaLnBrk="1" hangingPunct="1"/>
            <a:r>
              <a:rPr lang="en-US" altLang="en-US" sz="2800" dirty="0">
                <a:solidFill>
                  <a:schemeClr val="tx1"/>
                </a:solidFill>
                <a:latin typeface="Proxima Nova"/>
                <a:cs typeface="Tahoma" panose="020B0604030504040204" pitchFamily="34" charset="0"/>
              </a:rPr>
              <a:t>400 mL of 65°C distilled water</a:t>
            </a:r>
          </a:p>
          <a:p>
            <a:pPr eaLnBrk="1" hangingPunct="1"/>
            <a:r>
              <a:rPr lang="en-US" altLang="en-US" sz="2800" dirty="0">
                <a:solidFill>
                  <a:schemeClr val="tx1"/>
                </a:solidFill>
                <a:latin typeface="Proxima Nova"/>
                <a:cs typeface="Tahoma" panose="020B0604030504040204" pitchFamily="34" charset="0"/>
              </a:rPr>
              <a:t>Combine and shake in Thermos – wait 15 minutes</a:t>
            </a:r>
          </a:p>
          <a:p>
            <a:pPr eaLnBrk="1" hangingPunct="1"/>
            <a:r>
              <a:rPr lang="en-US" altLang="en-US" sz="2800" dirty="0">
                <a:solidFill>
                  <a:schemeClr val="tx1"/>
                </a:solidFill>
                <a:latin typeface="Proxima Nova"/>
                <a:cs typeface="Tahoma" panose="020B0604030504040204" pitchFamily="34" charset="0"/>
              </a:rPr>
              <a:t>Swirl then filter</a:t>
            </a:r>
          </a:p>
          <a:p>
            <a:pPr eaLnBrk="1" hangingPunct="1"/>
            <a:r>
              <a:rPr lang="en-US" altLang="en-US" sz="2800" dirty="0">
                <a:solidFill>
                  <a:schemeClr val="tx1"/>
                </a:solidFill>
                <a:latin typeface="Proxima Nova"/>
                <a:cs typeface="Tahoma" panose="020B0604030504040204" pitchFamily="34" charset="0"/>
              </a:rPr>
              <a:t>Filter through funnel with fluted filter paper into 600 milliliter flask</a:t>
            </a:r>
          </a:p>
          <a:p>
            <a:pPr eaLnBrk="1" hangingPunct="1"/>
            <a:r>
              <a:rPr lang="en-US" altLang="en-US" sz="2800" dirty="0">
                <a:solidFill>
                  <a:schemeClr val="tx1"/>
                </a:solidFill>
                <a:latin typeface="Proxima Nova"/>
                <a:cs typeface="Tahoma" panose="020B0604030504040204" pitchFamily="34" charset="0"/>
              </a:rPr>
              <a:t>Pour first 100 milliliters of filtrate back into filter</a:t>
            </a:r>
          </a:p>
          <a:p>
            <a:pPr eaLnBrk="1" hangingPunct="1"/>
            <a:r>
              <a:rPr lang="en-US" altLang="en-US" sz="2800" dirty="0">
                <a:solidFill>
                  <a:schemeClr val="tx1"/>
                </a:solidFill>
                <a:latin typeface="Proxima Nova"/>
                <a:cs typeface="Tahoma" panose="020B0604030504040204" pitchFamily="34" charset="0"/>
              </a:rPr>
              <a:t>Collect 200 milliliters</a:t>
            </a:r>
          </a:p>
          <a:p>
            <a:pPr eaLnBrk="1" hangingPunct="1"/>
            <a:endParaRPr lang="en-US" altLang="en-US" sz="20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/>
            <a:endParaRPr lang="en-US" altLang="en-US" sz="20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/>
            <a:endParaRPr lang="en-US" altLang="en-US" sz="20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/>
            <a:endParaRPr lang="en-US" altLang="en-US" sz="20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/>
            <a:endParaRPr lang="en-US" altLang="en-US" sz="20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9452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6193E-59B9-4227-ADB6-E42FFE993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600" y="685800"/>
            <a:ext cx="9064181" cy="701731"/>
          </a:xfrm>
        </p:spPr>
        <p:txBody>
          <a:bodyPr/>
          <a:lstStyle/>
          <a:p>
            <a:r>
              <a:rPr lang="en-US" dirty="0"/>
              <a:t>Specialty Malt Considerations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5AE24B57-0745-492B-82C2-7A0BDE3CF6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1981200"/>
            <a:ext cx="7467600" cy="5372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2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9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US" altLang="en-US" sz="3200" dirty="0">
                <a:solidFill>
                  <a:schemeClr val="tx1"/>
                </a:solidFill>
                <a:latin typeface="Proxima Nova"/>
                <a:cs typeface="Tahoma" panose="020B0604030504040204" pitchFamily="34" charset="0"/>
              </a:rPr>
              <a:t>Specialty malts with insufficient enzymes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3200" dirty="0">
              <a:solidFill>
                <a:schemeClr val="tx1"/>
              </a:solidFill>
              <a:latin typeface="Proxima Nova"/>
              <a:cs typeface="Tahoma" panose="020B060403050404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dirty="0">
                <a:solidFill>
                  <a:schemeClr val="tx1"/>
                </a:solidFill>
                <a:latin typeface="Proxima Nova"/>
                <a:cs typeface="Tahoma" panose="020B0604030504040204" pitchFamily="34" charset="0"/>
              </a:rPr>
              <a:t>Prepare: 50% sample, 50% base malt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3200" dirty="0">
              <a:solidFill>
                <a:schemeClr val="tx1"/>
              </a:solidFill>
              <a:latin typeface="Proxima Nova"/>
              <a:cs typeface="Tahoma" panose="020B060403050404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dirty="0">
                <a:solidFill>
                  <a:schemeClr val="tx1"/>
                </a:solidFill>
                <a:latin typeface="Proxima Nova"/>
                <a:cs typeface="Tahoma" panose="020B0604030504040204" pitchFamily="34" charset="0"/>
              </a:rPr>
              <a:t>Base malt is used to facilitate conversion and prepare a standard wort that is more relevant to brewing usage rates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8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  <a:buFontTx/>
              <a:buNone/>
            </a:pPr>
            <a:endParaRPr lang="en-US" altLang="en-US" sz="2800" dirty="0">
              <a:solidFill>
                <a:srgbClr val="203864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7076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6193E-59B9-4227-ADB6-E42FFE993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600" y="685800"/>
            <a:ext cx="9064181" cy="701731"/>
          </a:xfrm>
        </p:spPr>
        <p:txBody>
          <a:bodyPr/>
          <a:lstStyle/>
          <a:p>
            <a:r>
              <a:rPr lang="en-US" dirty="0"/>
              <a:t>Specialty Malt Considerations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1B877F7-CECE-42D0-91E9-17B63B4379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2155825"/>
            <a:ext cx="7467600" cy="4666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2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9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US" altLang="en-US" sz="3200" dirty="0">
                <a:solidFill>
                  <a:schemeClr val="tx1"/>
                </a:solidFill>
                <a:latin typeface="Proxima Nova"/>
                <a:cs typeface="Tahoma" panose="020B0604030504040204" pitchFamily="34" charset="0"/>
              </a:rPr>
              <a:t>Dark Roasted Specialty Products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  <a:buFontTx/>
              <a:buNone/>
            </a:pPr>
            <a:endParaRPr lang="en-US" altLang="en-US" sz="3200" dirty="0">
              <a:solidFill>
                <a:schemeClr val="tx1"/>
              </a:solidFill>
              <a:latin typeface="Proxima Nova"/>
              <a:cs typeface="Tahoma" panose="020B0604030504040204" pitchFamily="34" charset="0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US" altLang="en-US" sz="3200" dirty="0">
                <a:solidFill>
                  <a:schemeClr val="tx1"/>
                </a:solidFill>
                <a:latin typeface="Proxima Nova"/>
                <a:cs typeface="Tahoma" panose="020B0604030504040204" pitchFamily="34" charset="0"/>
              </a:rPr>
              <a:t>Prepare: 15% sample, 85% base malt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  <a:buFontTx/>
              <a:buNone/>
            </a:pPr>
            <a:endParaRPr lang="en-US" altLang="en-US" sz="3200" dirty="0">
              <a:solidFill>
                <a:schemeClr val="tx1"/>
              </a:solidFill>
              <a:latin typeface="Proxima Nova"/>
              <a:cs typeface="Tahoma" panose="020B0604030504040204" pitchFamily="34" charset="0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US" altLang="en-US" sz="3200" dirty="0">
                <a:solidFill>
                  <a:schemeClr val="tx1"/>
                </a:solidFill>
                <a:latin typeface="Proxima Nova"/>
                <a:cs typeface="Tahoma" panose="020B0604030504040204" pitchFamily="34" charset="0"/>
              </a:rPr>
              <a:t>Base malt is used to reduce the intensity of overwhelming roasted flavor and prepare a standard wort that is more relevant to brewing usage rates</a:t>
            </a:r>
            <a:endParaRPr lang="en-US" altLang="en-US" sz="3600" dirty="0">
              <a:solidFill>
                <a:schemeClr val="tx1"/>
              </a:solidFill>
              <a:latin typeface="Proxima Nova"/>
              <a:cs typeface="Tahoma" panose="020B0604030504040204" pitchFamily="34" charset="0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  <a:buFontTx/>
              <a:buNone/>
            </a:pPr>
            <a:endParaRPr lang="en-US" altLang="en-US" sz="2800" dirty="0">
              <a:solidFill>
                <a:srgbClr val="203864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4103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D24C1C-6927-49F1-B8F4-2E7E71C009E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952999" y="3753293"/>
            <a:ext cx="2368550" cy="533400"/>
          </a:xfrm>
        </p:spPr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CE486F-3975-42F3-A6F8-FFE7AB7AEF2B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2351678" y="4495800"/>
            <a:ext cx="2368550" cy="533400"/>
          </a:xfrm>
        </p:spPr>
        <p:txBody>
          <a:bodyPr/>
          <a:lstStyle/>
          <a:p>
            <a:r>
              <a:rPr lang="en-US" dirty="0"/>
              <a:t>Visual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FA3BAA-55BA-417B-A7AE-BB19854FD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AB48E46B-2D1E-4512-A678-BB4DAC32AB9C}"/>
              </a:ext>
            </a:extLst>
          </p:cNvPr>
          <p:cNvSpPr txBox="1">
            <a:spLocks/>
          </p:cNvSpPr>
          <p:nvPr/>
        </p:nvSpPr>
        <p:spPr>
          <a:xfrm>
            <a:off x="4953000" y="4495800"/>
            <a:ext cx="2368550" cy="533400"/>
          </a:xfrm>
          <a:prstGeom prst="rect">
            <a:avLst/>
          </a:prstGeom>
          <a:noFill/>
          <a:ln w="12700" cap="flat" cmpd="sng" algn="ctr">
            <a:solidFill>
              <a:srgbClr val="BB4925"/>
            </a:solidFill>
            <a:prstDash val="solid"/>
            <a:miter lim="800000"/>
          </a:ln>
          <a:effectLst/>
        </p:spPr>
        <p:txBody>
          <a:bodyPr wrap="square" tIns="9144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b="0" i="0" kern="1200" spc="100" smtClean="0">
                <a:solidFill>
                  <a:srgbClr val="BB4925"/>
                </a:solidFill>
                <a:latin typeface="Alternate Gothic No3 D" pitchFamily="2" charset="77"/>
                <a:ea typeface="Alternate Gothic LT No3" charset="0"/>
                <a:cs typeface="Alternate Gothic LT No3" charset="0"/>
              </a:defRPr>
            </a:lvl1pPr>
            <a:lvl2pPr marL="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0" i="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514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0" i="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71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0" i="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428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Aroma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7FF02A-2478-4071-B3C0-2BDE8CD58268}"/>
              </a:ext>
            </a:extLst>
          </p:cNvPr>
          <p:cNvSpPr txBox="1">
            <a:spLocks/>
          </p:cNvSpPr>
          <p:nvPr/>
        </p:nvSpPr>
        <p:spPr>
          <a:xfrm>
            <a:off x="7554322" y="4495800"/>
            <a:ext cx="2368550" cy="533400"/>
          </a:xfrm>
          <a:prstGeom prst="rect">
            <a:avLst/>
          </a:prstGeom>
          <a:noFill/>
          <a:ln w="12700" cap="flat" cmpd="sng" algn="ctr">
            <a:solidFill>
              <a:srgbClr val="BB4925"/>
            </a:solidFill>
            <a:prstDash val="solid"/>
            <a:miter lim="800000"/>
          </a:ln>
          <a:effectLst/>
        </p:spPr>
        <p:txBody>
          <a:bodyPr wrap="square" tIns="9144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b="0" i="0" kern="1200" spc="100" smtClean="0">
                <a:solidFill>
                  <a:srgbClr val="BB4925"/>
                </a:solidFill>
                <a:latin typeface="Alternate Gothic No3 D" pitchFamily="2" charset="77"/>
                <a:ea typeface="Alternate Gothic LT No3" charset="0"/>
                <a:cs typeface="Alternate Gothic LT No3" charset="0"/>
              </a:defRPr>
            </a:lvl1pPr>
            <a:lvl2pPr marL="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0" i="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514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0" i="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71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0" i="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428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Taste</a:t>
            </a:r>
          </a:p>
        </p:txBody>
      </p:sp>
    </p:spTree>
    <p:extLst>
      <p:ext uri="{BB962C8B-B14F-4D97-AF65-F5344CB8AC3E}">
        <p14:creationId xmlns:p14="http://schemas.microsoft.com/office/powerpoint/2010/main" val="1988383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4ED484B-337F-4703-AE5D-5E1889DBA1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700" y="4812397"/>
            <a:ext cx="11658600" cy="701731"/>
          </a:xfrm>
        </p:spPr>
        <p:txBody>
          <a:bodyPr/>
          <a:lstStyle/>
          <a:p>
            <a:r>
              <a:rPr lang="en-US" dirty="0"/>
              <a:t>OBC – Hot Steep Method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5A7A768-6D36-47A7-B782-DF45BB7AC6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4407" y="6137268"/>
            <a:ext cx="7193720" cy="424732"/>
          </a:xfrm>
        </p:spPr>
        <p:txBody>
          <a:bodyPr/>
          <a:lstStyle/>
          <a:p>
            <a:r>
              <a:rPr lang="en-US" dirty="0"/>
              <a:t>Tyler Schoales and Mike Heinrich</a:t>
            </a:r>
          </a:p>
        </p:txBody>
      </p:sp>
      <p:sp>
        <p:nvSpPr>
          <p:cNvPr id="4" name="Title 9">
            <a:extLst>
              <a:ext uri="{FF2B5EF4-FFF2-40B4-BE49-F238E27FC236}">
                <a16:creationId xmlns:a16="http://schemas.microsoft.com/office/drawing/2014/main" id="{C1B6E6CD-7A20-4360-AB6F-2EDDDF17BD3A}"/>
              </a:ext>
            </a:extLst>
          </p:cNvPr>
          <p:cNvSpPr txBox="1">
            <a:spLocks/>
          </p:cNvSpPr>
          <p:nvPr/>
        </p:nvSpPr>
        <p:spPr>
          <a:xfrm>
            <a:off x="654407" y="5481831"/>
            <a:ext cx="11658600" cy="4801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1" kern="1200" spc="150">
                <a:solidFill>
                  <a:schemeClr val="tx1"/>
                </a:solidFill>
                <a:latin typeface="Proxima Nova Extrabold" charset="0"/>
                <a:ea typeface="+mj-ea"/>
                <a:cs typeface="+mj-cs"/>
              </a:defRPr>
            </a:lvl1pPr>
          </a:lstStyle>
          <a:p>
            <a:r>
              <a:rPr lang="en-US" sz="2800" dirty="0"/>
              <a:t>Evaluation of Malt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C0023AD2-6109-4C49-9471-90460AF51C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923" y="913208"/>
            <a:ext cx="1256074" cy="1528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870159-9C97-4457-95D1-1BFADE1EB4B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521" y="1135965"/>
            <a:ext cx="2144779" cy="1124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5A3219-96FB-475F-A8C5-4AE7F0AC7B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3846" y="2533270"/>
            <a:ext cx="1825412" cy="1825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F6D615-82F5-41CE-927A-BA0B1540F1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190" y="2834476"/>
            <a:ext cx="1881540" cy="122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1961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6193E-59B9-4227-ADB6-E42FFE993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600" y="577200"/>
            <a:ext cx="9064181" cy="701731"/>
          </a:xfrm>
        </p:spPr>
        <p:txBody>
          <a:bodyPr/>
          <a:lstStyle/>
          <a:p>
            <a:r>
              <a:rPr lang="en-US" dirty="0"/>
              <a:t>Overview of Evaluation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F2DD67A-71C6-409E-BD39-947C9B0991EC}"/>
              </a:ext>
            </a:extLst>
          </p:cNvPr>
          <p:cNvSpPr txBox="1">
            <a:spLocks noChangeArrowheads="1"/>
          </p:cNvSpPr>
          <p:nvPr/>
        </p:nvSpPr>
        <p:spPr>
          <a:xfrm>
            <a:off x="794600" y="1727784"/>
            <a:ext cx="7816000" cy="41148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b="1" i="0" kern="1200" spc="100" smtClean="0">
                <a:solidFill>
                  <a:srgbClr val="363835"/>
                </a:solidFill>
                <a:latin typeface="Proxima Nova" panose="02000506030000020004" pitchFamily="2" charset="77"/>
                <a:ea typeface="+mn-ea"/>
                <a:cs typeface="+mn-cs"/>
              </a:defRPr>
            </a:lvl1pPr>
            <a:lvl2pPr marL="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0" i="0" kern="1200" dirty="0" smtClean="0">
                <a:solidFill>
                  <a:schemeClr val="tx1"/>
                </a:solidFill>
                <a:latin typeface="Proxima Nova Medium"/>
                <a:ea typeface="+mn-ea"/>
                <a:cs typeface="+mn-cs"/>
              </a:defRPr>
            </a:lvl2pPr>
            <a:lvl3pPr marL="514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0" i="0" kern="1200" dirty="0" smtClean="0">
                <a:solidFill>
                  <a:schemeClr val="tx1"/>
                </a:solidFill>
                <a:latin typeface="Proxima Nova Medium"/>
                <a:ea typeface="+mn-ea"/>
                <a:cs typeface="+mn-cs"/>
              </a:defRPr>
            </a:lvl3pPr>
            <a:lvl4pPr marL="971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0" i="0" kern="1200" dirty="0" smtClean="0">
                <a:solidFill>
                  <a:schemeClr val="tx1"/>
                </a:solidFill>
                <a:latin typeface="Proxima Nova Medium"/>
                <a:ea typeface="+mn-ea"/>
                <a:cs typeface="+mn-cs"/>
              </a:defRPr>
            </a:lvl4pPr>
            <a:lvl5pPr marL="1428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>
                <a:solidFill>
                  <a:schemeClr val="tx1"/>
                </a:solidFill>
                <a:latin typeface="Proxima Nova Medium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AU" altLang="en-US" sz="2800" dirty="0">
                <a:solidFill>
                  <a:schemeClr val="tx1"/>
                </a:solidFill>
              </a:rPr>
              <a:t>Clear, plastic cups (less than half full)</a:t>
            </a:r>
          </a:p>
          <a:p>
            <a:pPr>
              <a:buFontTx/>
              <a:buNone/>
            </a:pPr>
            <a:endParaRPr lang="en-AU" altLang="en-US" sz="2800" dirty="0">
              <a:solidFill>
                <a:schemeClr val="tx1"/>
              </a:solidFill>
            </a:endParaRPr>
          </a:p>
          <a:p>
            <a:pPr>
              <a:buFontTx/>
              <a:buNone/>
            </a:pPr>
            <a:r>
              <a:rPr lang="en-AU" altLang="en-US" sz="2800" dirty="0">
                <a:solidFill>
                  <a:schemeClr val="tx1"/>
                </a:solidFill>
              </a:rPr>
              <a:t>Water and unsalted crackers</a:t>
            </a:r>
          </a:p>
          <a:p>
            <a:pPr>
              <a:buFontTx/>
              <a:buNone/>
            </a:pPr>
            <a:endParaRPr lang="en-AU" altLang="en-US" sz="2800" dirty="0">
              <a:solidFill>
                <a:schemeClr val="tx1"/>
              </a:solidFill>
            </a:endParaRPr>
          </a:p>
          <a:p>
            <a:pPr>
              <a:buFontTx/>
              <a:buNone/>
            </a:pPr>
            <a:r>
              <a:rPr lang="en-AU" altLang="en-US" sz="2800" dirty="0">
                <a:solidFill>
                  <a:schemeClr val="tx1"/>
                </a:solidFill>
              </a:rPr>
              <a:t>Evaluate: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altLang="en-US" sz="2800" b="0" dirty="0">
                <a:solidFill>
                  <a:schemeClr val="tx1"/>
                </a:solidFill>
              </a:rPr>
              <a:t>Visual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altLang="en-US" sz="2800" b="0" dirty="0">
                <a:solidFill>
                  <a:schemeClr val="tx1"/>
                </a:solidFill>
              </a:rPr>
              <a:t>Aroma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altLang="en-US" sz="2800" b="0" dirty="0">
                <a:solidFill>
                  <a:schemeClr val="tx1"/>
                </a:solidFill>
              </a:rPr>
              <a:t>Taste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altLang="en-US" sz="2800" b="0" dirty="0">
                <a:solidFill>
                  <a:schemeClr val="tx1"/>
                </a:solidFill>
              </a:rPr>
              <a:t>Mouthfeel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630ABC27-CCFC-4C35-A887-CD19215C93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3068010"/>
            <a:ext cx="3581400" cy="2385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57123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6193E-59B9-4227-ADB6-E42FFE993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600" y="577200"/>
            <a:ext cx="9064181" cy="701731"/>
          </a:xfrm>
        </p:spPr>
        <p:txBody>
          <a:bodyPr/>
          <a:lstStyle/>
          <a:p>
            <a:r>
              <a:rPr lang="en-US" dirty="0"/>
              <a:t>Visual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367F20AB-5F15-4969-BA37-BF85FFB15D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00" y="1524000"/>
            <a:ext cx="5413375" cy="501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C1988E0-60E0-4029-B6F0-EA1362F4685E}"/>
              </a:ext>
            </a:extLst>
          </p:cNvPr>
          <p:cNvSpPr txBox="1">
            <a:spLocks/>
          </p:cNvSpPr>
          <p:nvPr/>
        </p:nvSpPr>
        <p:spPr>
          <a:xfrm>
            <a:off x="7010400" y="4774153"/>
            <a:ext cx="5181600" cy="122158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b="1" i="0" kern="1200" spc="100" smtClean="0">
                <a:solidFill>
                  <a:srgbClr val="363835"/>
                </a:solidFill>
                <a:latin typeface="Proxima Nova" panose="02000506030000020004" pitchFamily="2" charset="77"/>
                <a:ea typeface="+mn-ea"/>
                <a:cs typeface="+mn-cs"/>
              </a:defRPr>
            </a:lvl1pPr>
            <a:lvl2pPr marL="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0" i="0" kern="1200" dirty="0" smtClean="0">
                <a:solidFill>
                  <a:schemeClr val="tx1"/>
                </a:solidFill>
                <a:latin typeface="Proxima Nova Medium"/>
                <a:ea typeface="+mn-ea"/>
                <a:cs typeface="+mn-cs"/>
              </a:defRPr>
            </a:lvl2pPr>
            <a:lvl3pPr marL="514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0" i="0" kern="1200" dirty="0" smtClean="0">
                <a:solidFill>
                  <a:schemeClr val="tx1"/>
                </a:solidFill>
                <a:latin typeface="Proxima Nova Medium"/>
                <a:ea typeface="+mn-ea"/>
                <a:cs typeface="+mn-cs"/>
              </a:defRPr>
            </a:lvl3pPr>
            <a:lvl4pPr marL="971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0" i="0" kern="1200" dirty="0" smtClean="0">
                <a:solidFill>
                  <a:schemeClr val="tx1"/>
                </a:solidFill>
                <a:latin typeface="Proxima Nova Medium"/>
                <a:ea typeface="+mn-ea"/>
                <a:cs typeface="+mn-cs"/>
              </a:defRPr>
            </a:lvl4pPr>
            <a:lvl5pPr marL="1428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>
                <a:solidFill>
                  <a:schemeClr val="tx1"/>
                </a:solidFill>
                <a:latin typeface="Proxima Nova Medium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  <a:defRPr/>
            </a:pPr>
            <a:r>
              <a:rPr lang="en-US" altLang="en-US" sz="3200" dirty="0">
                <a:solidFill>
                  <a:schemeClr val="tx1"/>
                </a:solidFill>
              </a:rPr>
              <a:t>Lovibond Color ≠ Hue</a:t>
            </a:r>
          </a:p>
          <a:p>
            <a:pPr>
              <a:defRPr/>
            </a:pPr>
            <a:endParaRPr lang="en-US" altLang="en-US" sz="32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2652E27-7768-469B-86A8-9F7234EE0578}"/>
              </a:ext>
            </a:extLst>
          </p:cNvPr>
          <p:cNvSpPr txBox="1">
            <a:spLocks/>
          </p:cNvSpPr>
          <p:nvPr/>
        </p:nvSpPr>
        <p:spPr bwMode="auto">
          <a:xfrm>
            <a:off x="7239000" y="2209800"/>
            <a:ext cx="4343400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rgbClr val="522F15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522F15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900">
                <a:solidFill>
                  <a:srgbClr val="522F15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522F15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en-US" sz="4000" kern="0" dirty="0">
                <a:solidFill>
                  <a:schemeClr val="tx1"/>
                </a:solidFill>
              </a:rPr>
              <a:t>We look at wort with our eyes to evaluate hue</a:t>
            </a:r>
          </a:p>
          <a:p>
            <a:pPr>
              <a:defRPr/>
            </a:pPr>
            <a:endParaRPr lang="en-US" sz="3200" kern="0" dirty="0"/>
          </a:p>
        </p:txBody>
      </p:sp>
    </p:spTree>
    <p:extLst>
      <p:ext uri="{BB962C8B-B14F-4D97-AF65-F5344CB8AC3E}">
        <p14:creationId xmlns:p14="http://schemas.microsoft.com/office/powerpoint/2010/main" val="14585942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6193E-59B9-4227-ADB6-E42FFE993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600" y="577200"/>
            <a:ext cx="9064181" cy="701731"/>
          </a:xfrm>
        </p:spPr>
        <p:txBody>
          <a:bodyPr/>
          <a:lstStyle/>
          <a:p>
            <a:r>
              <a:rPr lang="en-US" dirty="0"/>
              <a:t>Aroma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4C9BF26-676A-4150-B167-46549F71374B}"/>
              </a:ext>
            </a:extLst>
          </p:cNvPr>
          <p:cNvSpPr txBox="1">
            <a:spLocks noChangeArrowheads="1"/>
          </p:cNvSpPr>
          <p:nvPr/>
        </p:nvSpPr>
        <p:spPr>
          <a:xfrm>
            <a:off x="794600" y="1772653"/>
            <a:ext cx="9797200" cy="41148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b="1" i="0" kern="1200" spc="100" smtClean="0">
                <a:solidFill>
                  <a:srgbClr val="363835"/>
                </a:solidFill>
                <a:latin typeface="Proxima Nova" panose="02000506030000020004" pitchFamily="2" charset="77"/>
                <a:ea typeface="+mn-ea"/>
                <a:cs typeface="+mn-cs"/>
              </a:defRPr>
            </a:lvl1pPr>
            <a:lvl2pPr marL="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0" i="0" kern="1200" dirty="0" smtClean="0">
                <a:solidFill>
                  <a:schemeClr val="tx1"/>
                </a:solidFill>
                <a:latin typeface="Proxima Nova Medium"/>
                <a:ea typeface="+mn-ea"/>
                <a:cs typeface="+mn-cs"/>
              </a:defRPr>
            </a:lvl2pPr>
            <a:lvl3pPr marL="514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0" i="0" kern="1200" dirty="0" smtClean="0">
                <a:solidFill>
                  <a:schemeClr val="tx1"/>
                </a:solidFill>
                <a:latin typeface="Proxima Nova Medium"/>
                <a:ea typeface="+mn-ea"/>
                <a:cs typeface="+mn-cs"/>
              </a:defRPr>
            </a:lvl3pPr>
            <a:lvl4pPr marL="971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0" i="0" kern="1200" dirty="0" smtClean="0">
                <a:solidFill>
                  <a:schemeClr val="tx1"/>
                </a:solidFill>
                <a:latin typeface="Proxima Nova Medium"/>
                <a:ea typeface="+mn-ea"/>
                <a:cs typeface="+mn-cs"/>
              </a:defRPr>
            </a:lvl4pPr>
            <a:lvl5pPr marL="1428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>
                <a:solidFill>
                  <a:schemeClr val="tx1"/>
                </a:solidFill>
                <a:latin typeface="Proxima Nova Medium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AU" altLang="en-US" sz="3200" b="0" dirty="0">
                <a:solidFill>
                  <a:schemeClr val="tx1"/>
                </a:solidFill>
              </a:rPr>
              <a:t>We smell and swallow wort to perceive aroma attributes</a:t>
            </a:r>
          </a:p>
          <a:p>
            <a:pPr>
              <a:buFontTx/>
              <a:buNone/>
            </a:pPr>
            <a:endParaRPr lang="en-AU" altLang="en-US" sz="3200" b="0" dirty="0">
              <a:solidFill>
                <a:schemeClr val="tx1"/>
              </a:solidFill>
            </a:endParaRPr>
          </a:p>
          <a:p>
            <a:pPr>
              <a:buFontTx/>
              <a:buNone/>
            </a:pPr>
            <a:r>
              <a:rPr lang="en-AU" altLang="en-US" sz="3200" b="0" dirty="0">
                <a:solidFill>
                  <a:schemeClr val="tx1"/>
                </a:solidFill>
              </a:rPr>
              <a:t>Most aromas present in malt result from non-enzymatic browning reactions that occur during heat processing conditions – Maillard Reaction</a:t>
            </a:r>
          </a:p>
          <a:p>
            <a:pPr>
              <a:buFontTx/>
              <a:buNone/>
            </a:pPr>
            <a:endParaRPr lang="en-AU" altLang="en-US" sz="3200" b="0" dirty="0">
              <a:solidFill>
                <a:schemeClr val="tx1"/>
              </a:solidFill>
            </a:endParaRPr>
          </a:p>
          <a:p>
            <a:pPr>
              <a:buFontTx/>
              <a:buNone/>
            </a:pPr>
            <a:r>
              <a:rPr lang="en-AU" altLang="en-US" sz="3200" b="0" dirty="0">
                <a:solidFill>
                  <a:schemeClr val="tx1"/>
                </a:solidFill>
              </a:rPr>
              <a:t>Raw, starchy, and grassy type flavors can result from lack of processing </a:t>
            </a:r>
          </a:p>
        </p:txBody>
      </p:sp>
    </p:spTree>
    <p:extLst>
      <p:ext uri="{BB962C8B-B14F-4D97-AF65-F5344CB8AC3E}">
        <p14:creationId xmlns:p14="http://schemas.microsoft.com/office/powerpoint/2010/main" val="21631879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6193E-59B9-4227-ADB6-E42FFE993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600" y="577200"/>
            <a:ext cx="9064181" cy="701731"/>
          </a:xfrm>
        </p:spPr>
        <p:txBody>
          <a:bodyPr/>
          <a:lstStyle/>
          <a:p>
            <a:r>
              <a:rPr lang="en-US" dirty="0"/>
              <a:t>Taste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39E96F8-8D35-4039-8583-C07CFFA71DBC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1828800"/>
            <a:ext cx="7772400" cy="41148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b="1" i="0" kern="1200" spc="100" smtClean="0">
                <a:solidFill>
                  <a:srgbClr val="363835"/>
                </a:solidFill>
                <a:latin typeface="Proxima Nova" panose="02000506030000020004" pitchFamily="2" charset="77"/>
                <a:ea typeface="+mn-ea"/>
                <a:cs typeface="+mn-cs"/>
              </a:defRPr>
            </a:lvl1pPr>
            <a:lvl2pPr marL="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0" i="0" kern="1200" dirty="0" smtClean="0">
                <a:solidFill>
                  <a:schemeClr val="tx1"/>
                </a:solidFill>
                <a:latin typeface="Proxima Nova Medium"/>
                <a:ea typeface="+mn-ea"/>
                <a:cs typeface="+mn-cs"/>
              </a:defRPr>
            </a:lvl2pPr>
            <a:lvl3pPr marL="514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0" i="0" kern="1200" dirty="0" smtClean="0">
                <a:solidFill>
                  <a:schemeClr val="tx1"/>
                </a:solidFill>
                <a:latin typeface="Proxima Nova Medium"/>
                <a:ea typeface="+mn-ea"/>
                <a:cs typeface="+mn-cs"/>
              </a:defRPr>
            </a:lvl3pPr>
            <a:lvl4pPr marL="971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0" i="0" kern="1200" dirty="0" smtClean="0">
                <a:solidFill>
                  <a:schemeClr val="tx1"/>
                </a:solidFill>
                <a:latin typeface="Proxima Nova Medium"/>
                <a:ea typeface="+mn-ea"/>
                <a:cs typeface="+mn-cs"/>
              </a:defRPr>
            </a:lvl4pPr>
            <a:lvl5pPr marL="1428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>
                <a:solidFill>
                  <a:schemeClr val="tx1"/>
                </a:solidFill>
                <a:latin typeface="Proxima Nova Medium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AU" altLang="en-US" sz="2800" dirty="0">
                <a:solidFill>
                  <a:schemeClr val="tx1"/>
                </a:solidFill>
              </a:rPr>
              <a:t>We swallow wort to evaluate taste:</a:t>
            </a:r>
          </a:p>
          <a:p>
            <a:pPr algn="ctr">
              <a:buFontTx/>
              <a:buNone/>
            </a:pPr>
            <a:endParaRPr lang="en-AU" altLang="en-US" sz="2800" b="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altLang="en-US" sz="2800" b="0" dirty="0">
                <a:solidFill>
                  <a:schemeClr val="tx1"/>
                </a:solidFill>
              </a:rPr>
              <a:t>Sweet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altLang="en-US" sz="2800" b="0" dirty="0">
                <a:solidFill>
                  <a:schemeClr val="tx1"/>
                </a:solidFill>
              </a:rPr>
              <a:t>Sour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altLang="en-US" sz="2800" b="0" dirty="0">
                <a:solidFill>
                  <a:schemeClr val="tx1"/>
                </a:solidFill>
              </a:rPr>
              <a:t>Salty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altLang="en-US" sz="2800" b="0" dirty="0">
                <a:solidFill>
                  <a:schemeClr val="tx1"/>
                </a:solidFill>
              </a:rPr>
              <a:t>Bitter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altLang="en-US" sz="2800" b="0" dirty="0">
                <a:solidFill>
                  <a:schemeClr val="tx1"/>
                </a:solidFill>
              </a:rPr>
              <a:t>Umami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altLang="en-US" sz="2800" b="0" dirty="0">
                <a:solidFill>
                  <a:schemeClr val="tx1"/>
                </a:solidFill>
              </a:rPr>
              <a:t>Fat</a:t>
            </a:r>
          </a:p>
          <a:p>
            <a:pPr>
              <a:buFontTx/>
              <a:buNone/>
            </a:pPr>
            <a:endParaRPr lang="en-AU" altLang="en-US" sz="2800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995BB8-A28B-4BB9-A0A7-84C008CAD4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6138" y="3202155"/>
            <a:ext cx="1108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2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9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70C0"/>
                </a:solidFill>
              </a:rPr>
              <a:t>grainy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7DF65F-C26A-4C6D-B42C-A6659D606F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6900" y="3778418"/>
            <a:ext cx="18938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2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9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70C0"/>
                </a:solidFill>
              </a:rPr>
              <a:t>burnt sugar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1B6B5F-1CAD-4D99-A9CE-76BB91E95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21900" y="3198019"/>
            <a:ext cx="1193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2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9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70C0"/>
                </a:solidFill>
              </a:rPr>
              <a:t>bready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9241D3-AC0C-42A0-95D7-74A7B90F8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869" y="4095124"/>
            <a:ext cx="2106612" cy="153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B0AC20-6C5B-48E1-8C3A-F8312E6EAF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5112" y="3819693"/>
            <a:ext cx="186055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B36C47-DA53-40C3-AA24-89C4DBCA50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0" y="4313405"/>
            <a:ext cx="183038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1438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6193E-59B9-4227-ADB6-E42FFE993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600" y="577200"/>
            <a:ext cx="9064181" cy="701731"/>
          </a:xfrm>
        </p:spPr>
        <p:txBody>
          <a:bodyPr/>
          <a:lstStyle/>
          <a:p>
            <a:r>
              <a:rPr lang="en-US" dirty="0"/>
              <a:t>Mouthfeel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DDFB944-75F4-463C-8A2F-95949A87B1EE}"/>
              </a:ext>
            </a:extLst>
          </p:cNvPr>
          <p:cNvSpPr txBox="1">
            <a:spLocks noChangeArrowheads="1"/>
          </p:cNvSpPr>
          <p:nvPr/>
        </p:nvSpPr>
        <p:spPr>
          <a:xfrm>
            <a:off x="909095" y="1845473"/>
            <a:ext cx="8763000" cy="41148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b="1" i="0" kern="1200" spc="100" smtClean="0">
                <a:solidFill>
                  <a:srgbClr val="363835"/>
                </a:solidFill>
                <a:latin typeface="Proxima Nova" panose="02000506030000020004" pitchFamily="2" charset="77"/>
                <a:ea typeface="+mn-ea"/>
                <a:cs typeface="+mn-cs"/>
              </a:defRPr>
            </a:lvl1pPr>
            <a:lvl2pPr marL="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0" i="0" kern="1200" dirty="0" smtClean="0">
                <a:solidFill>
                  <a:schemeClr val="tx1"/>
                </a:solidFill>
                <a:latin typeface="Proxima Nova Medium"/>
                <a:ea typeface="+mn-ea"/>
                <a:cs typeface="+mn-cs"/>
              </a:defRPr>
            </a:lvl2pPr>
            <a:lvl3pPr marL="514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0" i="0" kern="1200" dirty="0" smtClean="0">
                <a:solidFill>
                  <a:schemeClr val="tx1"/>
                </a:solidFill>
                <a:latin typeface="Proxima Nova Medium"/>
                <a:ea typeface="+mn-ea"/>
                <a:cs typeface="+mn-cs"/>
              </a:defRPr>
            </a:lvl3pPr>
            <a:lvl4pPr marL="971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0" i="0" kern="1200" dirty="0" smtClean="0">
                <a:solidFill>
                  <a:schemeClr val="tx1"/>
                </a:solidFill>
                <a:latin typeface="Proxima Nova Medium"/>
                <a:ea typeface="+mn-ea"/>
                <a:cs typeface="+mn-cs"/>
              </a:defRPr>
            </a:lvl4pPr>
            <a:lvl5pPr marL="1428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>
                <a:solidFill>
                  <a:schemeClr val="tx1"/>
                </a:solidFill>
                <a:latin typeface="Proxima Nova Medium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AU" altLang="en-US" sz="2800" dirty="0">
                <a:solidFill>
                  <a:schemeClr val="tx1"/>
                </a:solidFill>
              </a:rPr>
              <a:t>We swallow wort to evaluate mouthfeel:</a:t>
            </a:r>
          </a:p>
          <a:p>
            <a:pPr>
              <a:buFontTx/>
              <a:buNone/>
            </a:pPr>
            <a:endParaRPr lang="en-AU" altLang="en-US" sz="28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altLang="en-US" sz="2800" b="0" dirty="0">
                <a:solidFill>
                  <a:schemeClr val="tx1"/>
                </a:solidFill>
              </a:rPr>
              <a:t>Body (thick to thin)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altLang="en-US" sz="2800" b="0" dirty="0">
                <a:solidFill>
                  <a:schemeClr val="tx1"/>
                </a:solidFill>
              </a:rPr>
              <a:t>Astringency (low to high)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altLang="en-US" sz="2800" b="0" dirty="0">
                <a:solidFill>
                  <a:schemeClr val="tx1"/>
                </a:solidFill>
              </a:rPr>
              <a:t>Cloying (low to syrupy)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altLang="en-US" sz="2800" b="0" dirty="0">
                <a:solidFill>
                  <a:schemeClr val="tx1"/>
                </a:solidFill>
              </a:rPr>
              <a:t>Coating (low to slick)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altLang="en-US" sz="2800" b="0" dirty="0" err="1">
                <a:solidFill>
                  <a:schemeClr val="tx1"/>
                </a:solidFill>
              </a:rPr>
              <a:t>Mouthwatering</a:t>
            </a:r>
            <a:r>
              <a:rPr lang="en-AU" altLang="en-US" sz="2800" b="0" dirty="0">
                <a:solidFill>
                  <a:schemeClr val="tx1"/>
                </a:solidFill>
              </a:rPr>
              <a:t> (low – high)</a:t>
            </a:r>
          </a:p>
        </p:txBody>
      </p:sp>
      <p:pic>
        <p:nvPicPr>
          <p:cNvPr id="5122" name="Picture 2" descr="Image result for syrup">
            <a:extLst>
              <a:ext uri="{FF2B5EF4-FFF2-40B4-BE49-F238E27FC236}">
                <a16:creationId xmlns:a16="http://schemas.microsoft.com/office/drawing/2014/main" id="{DCD73817-1360-4153-80DB-12AC8FC74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200400"/>
            <a:ext cx="4485220" cy="252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59708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AAB4BCD-8B1A-435C-BF0D-5B7186280A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8839200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2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9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tx1"/>
                </a:solidFill>
              </a:rPr>
              <a:t>You can’t really begin to </a:t>
            </a:r>
            <a:r>
              <a:rPr lang="en-US" altLang="en-US" sz="4000" dirty="0">
                <a:solidFill>
                  <a:srgbClr val="FF0000"/>
                </a:solidFill>
              </a:rPr>
              <a:t>describe</a:t>
            </a:r>
            <a:r>
              <a:rPr lang="en-US" altLang="en-US" sz="4000" dirty="0">
                <a:solidFill>
                  <a:schemeClr val="tx1"/>
                </a:solidFill>
              </a:rPr>
              <a:t> the sensory aspects of malt without the proper </a:t>
            </a:r>
            <a:r>
              <a:rPr lang="en-US" altLang="en-US" sz="4000" dirty="0">
                <a:solidFill>
                  <a:srgbClr val="FF0000"/>
                </a:solidFill>
              </a:rPr>
              <a:t>language</a:t>
            </a:r>
            <a:r>
              <a:rPr lang="en-US" altLang="en-US" sz="4000" dirty="0">
                <a:solidFill>
                  <a:schemeClr val="tx1"/>
                </a:solidFill>
              </a:rPr>
              <a:t>…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3200" dirty="0">
              <a:solidFill>
                <a:schemeClr val="tx1"/>
              </a:solidFill>
            </a:endParaRPr>
          </a:p>
        </p:txBody>
      </p:sp>
      <p:pic>
        <p:nvPicPr>
          <p:cNvPr id="3" name="Picture 2" descr="A picture containing text, whiteboard&#10;&#10;Description generated with very high confidence">
            <a:extLst>
              <a:ext uri="{FF2B5EF4-FFF2-40B4-BE49-F238E27FC236}">
                <a16:creationId xmlns:a16="http://schemas.microsoft.com/office/drawing/2014/main" id="{B934B923-1031-4133-8A25-A1426D472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2939716"/>
            <a:ext cx="6502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05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>
            <a:extLst>
              <a:ext uri="{FF2B5EF4-FFF2-40B4-BE49-F238E27FC236}">
                <a16:creationId xmlns:a16="http://schemas.microsoft.com/office/drawing/2014/main" id="{73DB183D-BCDD-49E8-B1ED-CEEB95DF9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1524000"/>
            <a:ext cx="6781800" cy="5120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C1D6141-135F-4457-B0DE-04CD36D94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600" y="577200"/>
            <a:ext cx="9064181" cy="701731"/>
          </a:xfrm>
        </p:spPr>
        <p:txBody>
          <a:bodyPr/>
          <a:lstStyle/>
          <a:p>
            <a:r>
              <a:rPr lang="en-US" dirty="0"/>
              <a:t>So…A lexicon was created</a:t>
            </a:r>
          </a:p>
        </p:txBody>
      </p:sp>
    </p:spTree>
    <p:extLst>
      <p:ext uri="{BB962C8B-B14F-4D97-AF65-F5344CB8AC3E}">
        <p14:creationId xmlns:p14="http://schemas.microsoft.com/office/powerpoint/2010/main" val="24861597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A3BAA-55BA-417B-A7AE-BB19854FD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7629291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289BB9E-1EEA-4851-A43F-48E3E589B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600" y="577200"/>
            <a:ext cx="9064181" cy="701731"/>
          </a:xfrm>
        </p:spPr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E70CBA9B-DE2E-464B-AA7B-2EDF17B566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642" y="2362200"/>
            <a:ext cx="98298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2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9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tx1"/>
                </a:solidFill>
              </a:rPr>
              <a:t>Source: “Hot Steep Method – MPK” </a:t>
            </a:r>
            <a:r>
              <a:rPr lang="en-US" altLang="en-US" sz="2800" dirty="0" err="1">
                <a:solidFill>
                  <a:schemeClr val="tx1"/>
                </a:solidFill>
              </a:rPr>
              <a:t>Killelea</a:t>
            </a:r>
            <a:r>
              <a:rPr lang="en-US" altLang="en-US" sz="2800" dirty="0">
                <a:solidFill>
                  <a:schemeClr val="tx1"/>
                </a:solidFill>
              </a:rPr>
              <a:t>, Michael, Briess Malting Company, Chilton, WI, 03/10/2018</a:t>
            </a:r>
          </a:p>
        </p:txBody>
      </p:sp>
    </p:spTree>
    <p:extLst>
      <p:ext uri="{BB962C8B-B14F-4D97-AF65-F5344CB8AC3E}">
        <p14:creationId xmlns:p14="http://schemas.microsoft.com/office/powerpoint/2010/main" val="2527659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24443CC4-4F58-C044-B347-FD30E87787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14800" y="2819400"/>
            <a:ext cx="7860827" cy="331988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US" sz="2800" b="0" dirty="0">
                <a:solidFill>
                  <a:schemeClr val="tx1"/>
                </a:solidFill>
                <a:latin typeface="Proxima Nova"/>
              </a:rPr>
              <a:t>Current Malt Sensory Methods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US" sz="2800" b="0" dirty="0">
                <a:solidFill>
                  <a:schemeClr val="tx1"/>
                </a:solidFill>
                <a:latin typeface="Proxima Nova"/>
              </a:rPr>
              <a:t>Overview Of The ASBC Hot Steep Method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US" sz="2800" b="0" dirty="0">
                <a:solidFill>
                  <a:schemeClr val="tx1"/>
                </a:solidFill>
                <a:latin typeface="Proxima Nova"/>
              </a:rPr>
              <a:t>Applications For The Craft Brewer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US" sz="2800" b="0" dirty="0">
                <a:solidFill>
                  <a:schemeClr val="tx1"/>
                </a:solidFill>
                <a:latin typeface="Proxima Nova"/>
              </a:rPr>
              <a:t>How To Perform A Malt Sensory Evaluation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US" sz="2800" b="0" dirty="0">
                <a:solidFill>
                  <a:schemeClr val="tx1"/>
                </a:solidFill>
                <a:latin typeface="Proxima Nova"/>
              </a:rPr>
              <a:t>Malt Sensory Lexicon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B3F02CE-ACE7-DF4D-95C5-B1A8D40262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99360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D24C1C-6927-49F1-B8F4-2E7E71C009E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952999" y="3753293"/>
            <a:ext cx="2368550" cy="533400"/>
          </a:xfrm>
        </p:spPr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CE486F-3975-42F3-A6F8-FFE7AB7AEF2B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2351678" y="4495800"/>
            <a:ext cx="2368550" cy="533400"/>
          </a:xfrm>
        </p:spPr>
        <p:txBody>
          <a:bodyPr/>
          <a:lstStyle/>
          <a:p>
            <a:r>
              <a:rPr lang="en-US" dirty="0"/>
              <a:t>Visual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FA3BAA-55BA-417B-A7AE-BB19854FD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Malt Sensory Methods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AB48E46B-2D1E-4512-A678-BB4DAC32AB9C}"/>
              </a:ext>
            </a:extLst>
          </p:cNvPr>
          <p:cNvSpPr txBox="1">
            <a:spLocks/>
          </p:cNvSpPr>
          <p:nvPr/>
        </p:nvSpPr>
        <p:spPr>
          <a:xfrm>
            <a:off x="4953000" y="4495800"/>
            <a:ext cx="2368550" cy="533400"/>
          </a:xfrm>
          <a:prstGeom prst="rect">
            <a:avLst/>
          </a:prstGeom>
          <a:noFill/>
          <a:ln w="12700" cap="flat" cmpd="sng" algn="ctr">
            <a:solidFill>
              <a:srgbClr val="BB4925"/>
            </a:solidFill>
            <a:prstDash val="solid"/>
            <a:miter lim="800000"/>
          </a:ln>
          <a:effectLst/>
        </p:spPr>
        <p:txBody>
          <a:bodyPr wrap="square" tIns="9144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b="0" i="0" kern="1200" spc="100" smtClean="0">
                <a:solidFill>
                  <a:srgbClr val="BB4925"/>
                </a:solidFill>
                <a:latin typeface="Alternate Gothic No3 D" pitchFamily="2" charset="77"/>
                <a:ea typeface="Alternate Gothic LT No3" charset="0"/>
                <a:cs typeface="Alternate Gothic LT No3" charset="0"/>
              </a:defRPr>
            </a:lvl1pPr>
            <a:lvl2pPr marL="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0" i="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514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0" i="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71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0" i="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428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Chew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7FF02A-2478-4071-B3C0-2BDE8CD58268}"/>
              </a:ext>
            </a:extLst>
          </p:cNvPr>
          <p:cNvSpPr txBox="1">
            <a:spLocks/>
          </p:cNvSpPr>
          <p:nvPr/>
        </p:nvSpPr>
        <p:spPr>
          <a:xfrm>
            <a:off x="7554322" y="4495800"/>
            <a:ext cx="2368550" cy="533400"/>
          </a:xfrm>
          <a:prstGeom prst="rect">
            <a:avLst/>
          </a:prstGeom>
          <a:noFill/>
          <a:ln w="12700" cap="flat" cmpd="sng" algn="ctr">
            <a:solidFill>
              <a:srgbClr val="BB4925"/>
            </a:solidFill>
            <a:prstDash val="solid"/>
            <a:miter lim="800000"/>
          </a:ln>
          <a:effectLst/>
        </p:spPr>
        <p:txBody>
          <a:bodyPr wrap="square" tIns="9144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b="0" i="0" kern="1200" spc="100" smtClean="0">
                <a:solidFill>
                  <a:srgbClr val="BB4925"/>
                </a:solidFill>
                <a:latin typeface="Alternate Gothic No3 D" pitchFamily="2" charset="77"/>
                <a:ea typeface="Alternate Gothic LT No3" charset="0"/>
                <a:cs typeface="Alternate Gothic LT No3" charset="0"/>
              </a:defRPr>
            </a:lvl1pPr>
            <a:lvl2pPr marL="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0" i="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514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0" i="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71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0" i="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428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Congress Mash - Craft</a:t>
            </a:r>
          </a:p>
        </p:txBody>
      </p:sp>
    </p:spTree>
    <p:extLst>
      <p:ext uri="{BB962C8B-B14F-4D97-AF65-F5344CB8AC3E}">
        <p14:creationId xmlns:p14="http://schemas.microsoft.com/office/powerpoint/2010/main" val="17569667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3">
            <a:extLst>
              <a:ext uri="{FF2B5EF4-FFF2-40B4-BE49-F238E27FC236}">
                <a16:creationId xmlns:a16="http://schemas.microsoft.com/office/drawing/2014/main" id="{95EFA9F0-CD78-4C05-BFCE-F36B20026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600" y="577200"/>
            <a:ext cx="9064181" cy="1311128"/>
          </a:xfrm>
        </p:spPr>
        <p:txBody>
          <a:bodyPr/>
          <a:lstStyle/>
          <a:p>
            <a:r>
              <a:rPr lang="en-US" dirty="0"/>
              <a:t>Malt Sensory Methods - Homebrewer </a:t>
            </a:r>
          </a:p>
        </p:txBody>
      </p:sp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5F665492-E9EE-427D-B5A6-C42EFB25E7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1529287"/>
              </p:ext>
            </p:extLst>
          </p:nvPr>
        </p:nvGraphicFramePr>
        <p:xfrm>
          <a:off x="1563910" y="2903621"/>
          <a:ext cx="9064180" cy="1921672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2266045">
                  <a:extLst>
                    <a:ext uri="{9D8B030D-6E8A-4147-A177-3AD203B41FA5}">
                      <a16:colId xmlns:a16="http://schemas.microsoft.com/office/drawing/2014/main" val="1893380647"/>
                    </a:ext>
                  </a:extLst>
                </a:gridCol>
                <a:gridCol w="2266045">
                  <a:extLst>
                    <a:ext uri="{9D8B030D-6E8A-4147-A177-3AD203B41FA5}">
                      <a16:colId xmlns:a16="http://schemas.microsoft.com/office/drawing/2014/main" val="3294520313"/>
                    </a:ext>
                  </a:extLst>
                </a:gridCol>
                <a:gridCol w="2266045">
                  <a:extLst>
                    <a:ext uri="{9D8B030D-6E8A-4147-A177-3AD203B41FA5}">
                      <a16:colId xmlns:a16="http://schemas.microsoft.com/office/drawing/2014/main" val="1788550627"/>
                    </a:ext>
                  </a:extLst>
                </a:gridCol>
                <a:gridCol w="2266045">
                  <a:extLst>
                    <a:ext uri="{9D8B030D-6E8A-4147-A177-3AD203B41FA5}">
                      <a16:colId xmlns:a16="http://schemas.microsoft.com/office/drawing/2014/main" val="2276210715"/>
                    </a:ext>
                  </a:extLst>
                </a:gridCol>
              </a:tblGrid>
              <a:tr h="130105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Visual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Chew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Hot Steep Method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Congress Mash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0617859"/>
                  </a:ext>
                </a:extLst>
              </a:tr>
              <a:tr h="62061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Basic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Basic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Intermediate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Difficult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2330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773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3">
            <a:extLst>
              <a:ext uri="{FF2B5EF4-FFF2-40B4-BE49-F238E27FC236}">
                <a16:creationId xmlns:a16="http://schemas.microsoft.com/office/drawing/2014/main" id="{95EFA9F0-CD78-4C05-BFCE-F36B20026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600" y="577200"/>
            <a:ext cx="9064181" cy="701731"/>
          </a:xfrm>
        </p:spPr>
        <p:txBody>
          <a:bodyPr/>
          <a:lstStyle/>
          <a:p>
            <a:r>
              <a:rPr lang="en-US" dirty="0"/>
              <a:t>Visual Analysis 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67A08FFC-DF1D-42F0-80E7-079AC8C99FCF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1600200" y="2057400"/>
            <a:ext cx="4114800" cy="365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rgbClr val="522F15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522F15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900">
                <a:solidFill>
                  <a:srgbClr val="522F15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522F15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altLang="en-US" sz="3200" b="1" kern="0" dirty="0">
                <a:solidFill>
                  <a:schemeClr val="tx1"/>
                </a:solidFill>
                <a:latin typeface="Proxima Nova"/>
              </a:rPr>
              <a:t>Visual</a:t>
            </a:r>
          </a:p>
          <a:p>
            <a:pPr>
              <a:defRPr/>
            </a:pPr>
            <a:r>
              <a:rPr lang="en-US" altLang="en-US" sz="3200" kern="0" dirty="0">
                <a:solidFill>
                  <a:schemeClr val="tx1"/>
                </a:solidFill>
                <a:latin typeface="Proxima Nova"/>
              </a:rPr>
              <a:t>Easy</a:t>
            </a:r>
          </a:p>
          <a:p>
            <a:pPr>
              <a:defRPr/>
            </a:pPr>
            <a:r>
              <a:rPr lang="en-US" altLang="en-US" sz="3200" kern="0" dirty="0">
                <a:solidFill>
                  <a:schemeClr val="tx1"/>
                </a:solidFill>
                <a:latin typeface="Proxima Nova"/>
              </a:rPr>
              <a:t>Color</a:t>
            </a:r>
          </a:p>
          <a:p>
            <a:pPr>
              <a:defRPr/>
            </a:pPr>
            <a:r>
              <a:rPr lang="en-US" altLang="en-US" sz="3200" kern="0" dirty="0">
                <a:solidFill>
                  <a:schemeClr val="tx1"/>
                </a:solidFill>
                <a:latin typeface="Proxima Nova"/>
              </a:rPr>
              <a:t>Foreign Material</a:t>
            </a:r>
          </a:p>
          <a:p>
            <a:pPr>
              <a:defRPr/>
            </a:pPr>
            <a:r>
              <a:rPr lang="en-US" altLang="en-US" sz="3200" kern="0" dirty="0">
                <a:solidFill>
                  <a:schemeClr val="tx1"/>
                </a:solidFill>
                <a:latin typeface="Proxima Nova"/>
              </a:rPr>
              <a:t>Arriving in Good Shape?</a:t>
            </a:r>
          </a:p>
          <a:p>
            <a:pPr>
              <a:defRPr/>
            </a:pPr>
            <a:endParaRPr lang="en-US" altLang="en-US" sz="2400" kern="0" dirty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pic>
        <p:nvPicPr>
          <p:cNvPr id="15" name="Picture 6" descr="pie">
            <a:extLst>
              <a:ext uri="{FF2B5EF4-FFF2-40B4-BE49-F238E27FC236}">
                <a16:creationId xmlns:a16="http://schemas.microsoft.com/office/drawing/2014/main" id="{D925B2D4-4591-42AC-BF20-F728FA867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307" y="1790699"/>
            <a:ext cx="4189413" cy="418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2817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7F7535B-E5A4-4CF2-906A-D6F1CEFFB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Whole Kernel Chew </a:t>
            </a: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93375C07-AE91-4892-9382-0C10DF768C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134" y="3381792"/>
            <a:ext cx="7623731" cy="3614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3">
            <a:extLst>
              <a:ext uri="{FF2B5EF4-FFF2-40B4-BE49-F238E27FC236}">
                <a16:creationId xmlns:a16="http://schemas.microsoft.com/office/drawing/2014/main" id="{7D0C8EF9-E34E-446C-B7C2-E37E78144707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1104899" y="1828800"/>
            <a:ext cx="9982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3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rgbClr val="522F15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522F15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900">
                <a:solidFill>
                  <a:srgbClr val="522F15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522F15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en-US" sz="2800" kern="0" dirty="0">
                <a:solidFill>
                  <a:schemeClr val="tx1"/>
                </a:solidFill>
                <a:latin typeface="Proxima Nova"/>
              </a:rPr>
              <a:t>Texture</a:t>
            </a:r>
          </a:p>
          <a:p>
            <a:pPr>
              <a:defRPr/>
            </a:pPr>
            <a:r>
              <a:rPr lang="en-US" altLang="en-US" sz="2800" kern="0" dirty="0">
                <a:solidFill>
                  <a:schemeClr val="tx1"/>
                </a:solidFill>
                <a:latin typeface="Proxima Nova"/>
              </a:rPr>
              <a:t>Easy</a:t>
            </a:r>
          </a:p>
          <a:p>
            <a:pPr>
              <a:defRPr/>
            </a:pPr>
            <a:r>
              <a:rPr lang="en-US" altLang="en-US" sz="2800" kern="0" dirty="0">
                <a:solidFill>
                  <a:schemeClr val="tx1"/>
                </a:solidFill>
                <a:latin typeface="Proxima Nova"/>
              </a:rPr>
              <a:t>Color?</a:t>
            </a:r>
          </a:p>
          <a:p>
            <a:pPr>
              <a:defRPr/>
            </a:pPr>
            <a:r>
              <a:rPr lang="en-US" altLang="en-US" sz="2800" kern="0" dirty="0">
                <a:solidFill>
                  <a:schemeClr val="tx1"/>
                </a:solidFill>
                <a:latin typeface="Proxima Nova"/>
              </a:rPr>
              <a:t>Husk</a:t>
            </a:r>
          </a:p>
          <a:p>
            <a:pPr>
              <a:defRPr/>
            </a:pPr>
            <a:r>
              <a:rPr lang="en-US" altLang="en-US" sz="2800" kern="0" dirty="0">
                <a:solidFill>
                  <a:schemeClr val="tx1"/>
                </a:solidFill>
                <a:latin typeface="Proxima Nova"/>
              </a:rPr>
              <a:t>Endosperm</a:t>
            </a:r>
          </a:p>
          <a:p>
            <a:pPr>
              <a:defRPr/>
            </a:pPr>
            <a:r>
              <a:rPr lang="en-US" altLang="en-US" sz="2800" kern="0" dirty="0">
                <a:solidFill>
                  <a:schemeClr val="tx1"/>
                </a:solidFill>
                <a:latin typeface="Proxima Nova"/>
              </a:rPr>
              <a:t>Glassy Malts</a:t>
            </a:r>
          </a:p>
          <a:p>
            <a:pPr>
              <a:defRPr/>
            </a:pPr>
            <a:r>
              <a:rPr lang="en-US" altLang="en-US" sz="2800" kern="0" dirty="0">
                <a:solidFill>
                  <a:schemeClr val="tx1"/>
                </a:solidFill>
                <a:latin typeface="Proxima Nova"/>
              </a:rPr>
              <a:t>Mechanical Action</a:t>
            </a:r>
          </a:p>
          <a:p>
            <a:pPr>
              <a:defRPr/>
            </a:pPr>
            <a:r>
              <a:rPr lang="en-US" altLang="en-US" sz="2800" kern="0" dirty="0">
                <a:solidFill>
                  <a:schemeClr val="tx1"/>
                </a:solidFill>
                <a:latin typeface="Proxima Nova"/>
              </a:rPr>
              <a:t>Physical Traits</a:t>
            </a:r>
          </a:p>
          <a:p>
            <a:pPr>
              <a:defRPr/>
            </a:pPr>
            <a:endParaRPr lang="en-US" altLang="en-US" sz="1800" kern="0" dirty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166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 Placeholder 3">
            <a:extLst>
              <a:ext uri="{FF2B5EF4-FFF2-40B4-BE49-F238E27FC236}">
                <a16:creationId xmlns:a16="http://schemas.microsoft.com/office/drawing/2014/main" id="{EF095485-388C-4BDF-9748-D30651310A56}"/>
              </a:ext>
            </a:extLst>
          </p:cNvPr>
          <p:cNvSpPr txBox="1">
            <a:spLocks/>
          </p:cNvSpPr>
          <p:nvPr/>
        </p:nvSpPr>
        <p:spPr>
          <a:xfrm>
            <a:off x="7862955" y="4686417"/>
            <a:ext cx="4328483" cy="2809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800" dirty="0"/>
          </a:p>
        </p:txBody>
      </p:sp>
      <p:sp>
        <p:nvSpPr>
          <p:cNvPr id="57" name="Title 13">
            <a:extLst>
              <a:ext uri="{FF2B5EF4-FFF2-40B4-BE49-F238E27FC236}">
                <a16:creationId xmlns:a16="http://schemas.microsoft.com/office/drawing/2014/main" id="{CC2DECAC-E247-4B78-BEC5-DDFF20A11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600" y="577200"/>
            <a:ext cx="9492400" cy="701731"/>
          </a:xfrm>
        </p:spPr>
        <p:txBody>
          <a:bodyPr/>
          <a:lstStyle/>
          <a:p>
            <a:r>
              <a:rPr lang="en-US" dirty="0"/>
              <a:t>Congress Mash - Craft</a:t>
            </a: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F07FDF8E-DB04-4E43-ADF0-21CA1A5E8E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600" y="1447800"/>
            <a:ext cx="10406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2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9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400" dirty="0">
                <a:solidFill>
                  <a:schemeClr val="tx1"/>
                </a:solidFill>
                <a:latin typeface="Proxima Nova"/>
                <a:cs typeface="Tahoma" panose="020B0604030504040204" pitchFamily="34" charset="0"/>
              </a:rPr>
              <a:t>Need an automated mash bath</a:t>
            </a:r>
          </a:p>
          <a:p>
            <a:pPr eaLnBrk="1" hangingPunct="1"/>
            <a:r>
              <a:rPr lang="en-US" altLang="en-US" sz="2400" dirty="0">
                <a:solidFill>
                  <a:schemeClr val="tx1"/>
                </a:solidFill>
                <a:latin typeface="Proxima Nova"/>
                <a:cs typeface="Tahoma" panose="020B0604030504040204" pitchFamily="34" charset="0"/>
              </a:rPr>
              <a:t>50 grams of milled malt</a:t>
            </a:r>
          </a:p>
          <a:p>
            <a:pPr eaLnBrk="1" hangingPunct="1"/>
            <a:r>
              <a:rPr lang="en-US" altLang="en-US" sz="2400" dirty="0">
                <a:solidFill>
                  <a:schemeClr val="tx1"/>
                </a:solidFill>
                <a:latin typeface="Proxima Nova"/>
                <a:cs typeface="Tahoma" panose="020B0604030504040204" pitchFamily="34" charset="0"/>
              </a:rPr>
              <a:t>200 milliliters of distilled water</a:t>
            </a:r>
          </a:p>
          <a:p>
            <a:pPr eaLnBrk="1" hangingPunct="1"/>
            <a:r>
              <a:rPr lang="en-US" altLang="en-US" sz="2400" dirty="0">
                <a:solidFill>
                  <a:schemeClr val="tx1"/>
                </a:solidFill>
                <a:latin typeface="Proxima Nova"/>
                <a:cs typeface="Tahoma" panose="020B0604030504040204" pitchFamily="34" charset="0"/>
              </a:rPr>
              <a:t>Mash at 45°C and hold for 30 minutes  (113°F)</a:t>
            </a:r>
          </a:p>
          <a:p>
            <a:pPr eaLnBrk="1" hangingPunct="1"/>
            <a:r>
              <a:rPr lang="en-US" altLang="en-US" sz="2400" dirty="0">
                <a:solidFill>
                  <a:schemeClr val="tx1"/>
                </a:solidFill>
                <a:latin typeface="Proxima Nova"/>
                <a:cs typeface="Tahoma" panose="020B0604030504040204" pitchFamily="34" charset="0"/>
              </a:rPr>
              <a:t>Raise 1°C/minute until 70°C is reached</a:t>
            </a:r>
          </a:p>
          <a:p>
            <a:pPr eaLnBrk="1" hangingPunct="1"/>
            <a:r>
              <a:rPr lang="en-US" altLang="en-US" sz="2400" dirty="0">
                <a:solidFill>
                  <a:schemeClr val="tx1"/>
                </a:solidFill>
                <a:latin typeface="Proxima Nova"/>
                <a:cs typeface="Tahoma" panose="020B0604030504040204" pitchFamily="34" charset="0"/>
              </a:rPr>
              <a:t>Hold at 70°C for 60 minutes  (158°F) – Iodine test after 5 minutes to confirm starch conversion</a:t>
            </a:r>
          </a:p>
          <a:p>
            <a:pPr eaLnBrk="1" hangingPunct="1"/>
            <a:r>
              <a:rPr lang="en-US" altLang="en-US" sz="2400" dirty="0">
                <a:solidFill>
                  <a:schemeClr val="tx1"/>
                </a:solidFill>
                <a:latin typeface="Proxima Nova"/>
                <a:cs typeface="Tahoma" panose="020B0604030504040204" pitchFamily="34" charset="0"/>
              </a:rPr>
              <a:t>Cool to room temperature within 15 minutes</a:t>
            </a:r>
          </a:p>
          <a:p>
            <a:pPr eaLnBrk="1" hangingPunct="1"/>
            <a:r>
              <a:rPr lang="en-US" altLang="en-US" sz="2400" dirty="0">
                <a:solidFill>
                  <a:schemeClr val="tx1"/>
                </a:solidFill>
                <a:latin typeface="Proxima Nova"/>
                <a:cs typeface="Tahoma" panose="020B0604030504040204" pitchFamily="34" charset="0"/>
              </a:rPr>
              <a:t>Add distilled water to mash until it weighs 450 grams and stir</a:t>
            </a:r>
          </a:p>
          <a:p>
            <a:pPr eaLnBrk="1" hangingPunct="1"/>
            <a:r>
              <a:rPr lang="en-US" altLang="en-US" sz="2400" dirty="0">
                <a:solidFill>
                  <a:schemeClr val="tx1"/>
                </a:solidFill>
                <a:latin typeface="Proxima Nova"/>
                <a:cs typeface="Tahoma" panose="020B0604030504040204" pitchFamily="34" charset="0"/>
              </a:rPr>
              <a:t>Filter through funnel with fluted filter paper into 500 milliliter flask</a:t>
            </a:r>
          </a:p>
          <a:p>
            <a:pPr eaLnBrk="1" hangingPunct="1"/>
            <a:r>
              <a:rPr lang="en-US" altLang="en-US" sz="2400" dirty="0">
                <a:solidFill>
                  <a:schemeClr val="tx1"/>
                </a:solidFill>
                <a:latin typeface="Proxima Nova"/>
                <a:cs typeface="Tahoma" panose="020B0604030504040204" pitchFamily="34" charset="0"/>
              </a:rPr>
              <a:t>Pour first 100 milliliters of filtrate back into filter</a:t>
            </a:r>
          </a:p>
          <a:p>
            <a:pPr eaLnBrk="1" hangingPunct="1"/>
            <a:r>
              <a:rPr lang="en-US" altLang="en-US" sz="2400" dirty="0">
                <a:solidFill>
                  <a:schemeClr val="tx1"/>
                </a:solidFill>
                <a:latin typeface="Proxima Nova"/>
                <a:cs typeface="Tahoma" panose="020B0604030504040204" pitchFamily="34" charset="0"/>
              </a:rPr>
              <a:t>Collect 200 milliliters</a:t>
            </a:r>
          </a:p>
          <a:p>
            <a:pPr eaLnBrk="1" hangingPunct="1"/>
            <a:endParaRPr lang="en-US" altLang="en-US" sz="20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/>
            <a:endParaRPr lang="en-US" altLang="en-US" sz="20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/>
            <a:endParaRPr lang="en-US" altLang="en-US" sz="20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/>
            <a:endParaRPr lang="en-US" altLang="en-US" sz="20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/>
            <a:endParaRPr lang="en-US" altLang="en-US" sz="20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8443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13">
            <a:extLst>
              <a:ext uri="{FF2B5EF4-FFF2-40B4-BE49-F238E27FC236}">
                <a16:creationId xmlns:a16="http://schemas.microsoft.com/office/drawing/2014/main" id="{8A1B821F-E418-4B37-AEA8-706EC067C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600" y="577200"/>
            <a:ext cx="9064181" cy="701731"/>
          </a:xfrm>
        </p:spPr>
        <p:txBody>
          <a:bodyPr/>
          <a:lstStyle/>
          <a:p>
            <a:r>
              <a:rPr lang="en-US" dirty="0"/>
              <a:t>Congress Mash 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A5F1E332-A780-4927-8059-975364FCEAAE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2438400"/>
            <a:ext cx="7829550" cy="3865563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2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9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522F1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r>
              <a:rPr lang="en-US" altLang="en-US" sz="20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Designed for </a:t>
            </a:r>
            <a:r>
              <a:rPr lang="en-US" altLang="en-US" sz="2000" b="1" u="sng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MAXIMIM THEORETICAL YIELD </a:t>
            </a:r>
            <a:r>
              <a:rPr lang="en-US" altLang="en-US" sz="20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from the Malt</a:t>
            </a:r>
          </a:p>
          <a:p>
            <a:pPr lvl="1" eaLnBrk="1" hangingPunct="1">
              <a:defRPr/>
            </a:pPr>
            <a:r>
              <a:rPr lang="en-US" altLang="en-US" sz="18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Conversion Occurs</a:t>
            </a:r>
          </a:p>
          <a:p>
            <a:pPr lvl="1" eaLnBrk="1" hangingPunct="1">
              <a:defRPr/>
            </a:pPr>
            <a:r>
              <a:rPr lang="en-US" altLang="en-US" sz="18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Sugars!!!</a:t>
            </a:r>
          </a:p>
          <a:p>
            <a:pPr lvl="1" eaLnBrk="1" hangingPunct="1">
              <a:defRPr/>
            </a:pPr>
            <a:r>
              <a:rPr lang="en-US" altLang="en-US" sz="18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Typically around 8°Plato</a:t>
            </a:r>
          </a:p>
          <a:p>
            <a:pPr eaLnBrk="1" hangingPunct="1">
              <a:defRPr/>
            </a:pPr>
            <a:endParaRPr lang="en-US" altLang="en-US" sz="20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defRPr/>
            </a:pPr>
            <a:endParaRPr lang="en-US" altLang="en-US" sz="20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defRPr/>
            </a:pPr>
            <a:endParaRPr lang="en-US" altLang="en-US" sz="20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defRPr/>
            </a:pPr>
            <a:endParaRPr lang="en-US" altLang="en-US" sz="20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Picture 2" descr="Image result for malt mash bath">
            <a:extLst>
              <a:ext uri="{FF2B5EF4-FFF2-40B4-BE49-F238E27FC236}">
                <a16:creationId xmlns:a16="http://schemas.microsoft.com/office/drawing/2014/main" id="{2201A2BE-335A-4279-9029-47F50D6A2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453063"/>
            <a:ext cx="4494836" cy="2766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1943528"/>
      </p:ext>
    </p:extLst>
  </p:cSld>
  <p:clrMapOvr>
    <a:masterClrMapping/>
  </p:clrMapOvr>
</p:sld>
</file>

<file path=ppt/theme/theme1.xml><?xml version="1.0" encoding="utf-8"?>
<a:theme xmlns:a="http://schemas.openxmlformats.org/drawingml/2006/main" name="CMG 2019">
  <a:themeElements>
    <a:clrScheme name="CMG">
      <a:dk1>
        <a:srgbClr val="373A36"/>
      </a:dk1>
      <a:lt1>
        <a:srgbClr val="373A36"/>
      </a:lt1>
      <a:dk2>
        <a:srgbClr val="C5B9AC"/>
      </a:dk2>
      <a:lt2>
        <a:srgbClr val="FFFFFF"/>
      </a:lt2>
      <a:accent1>
        <a:srgbClr val="373A36"/>
      </a:accent1>
      <a:accent2>
        <a:srgbClr val="373A36"/>
      </a:accent2>
      <a:accent3>
        <a:srgbClr val="C5B9AC"/>
      </a:accent3>
      <a:accent4>
        <a:srgbClr val="C5B9AC"/>
      </a:accent4>
      <a:accent5>
        <a:srgbClr val="B94700"/>
      </a:accent5>
      <a:accent6>
        <a:srgbClr val="F1C300"/>
      </a:accent6>
      <a:hlink>
        <a:srgbClr val="373A36"/>
      </a:hlink>
      <a:folHlink>
        <a:srgbClr val="373A36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942444A4227B049B9A7170440DBF192" ma:contentTypeVersion="4" ma:contentTypeDescription="Create a new document." ma:contentTypeScope="" ma:versionID="72185f4689804804790b8db76f081cee">
  <xsd:schema xmlns:xsd="http://www.w3.org/2001/XMLSchema" xmlns:xs="http://www.w3.org/2001/XMLSchema" xmlns:p="http://schemas.microsoft.com/office/2006/metadata/properties" xmlns:ns2="a6eae9cb-74a9-4006-8109-28b9e64d0a99" xmlns:ns3="bb2726e4-11c4-4426-9f29-db10286f204d" targetNamespace="http://schemas.microsoft.com/office/2006/metadata/properties" ma:root="true" ma:fieldsID="7b7ae908b270274f3dd7bcf0487e634f" ns2:_="" ns3:_="">
    <xsd:import namespace="a6eae9cb-74a9-4006-8109-28b9e64d0a99"/>
    <xsd:import namespace="bb2726e4-11c4-4426-9f29-db10286f204d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Logo_x0020_Usage_x0020_Specifications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eae9cb-74a9-4006-8109-28b9e64d0a99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2726e4-11c4-4426-9f29-db10286f204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Logo_x0020_Usage_x0020_Specifications" ma:index="14" ma:displayName="Logo Usage Specifications" ma:description="Regulations and restrictions for how to use the logo asset library across any format." ma:internalName="Logo_x0020_Usage_x0020_Specifications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a6eae9cb-74a9-4006-8109-28b9e64d0a99">UEAPCPKYZ65P-1656877026-2</_dlc_DocId>
    <_dlc_DocIdUrl xmlns="a6eae9cb-74a9-4006-8109-28b9e64d0a99">
      <Url>https://graincorp.sharepoint.com/sites/Malt/Marketing/_layouts/15/DocIdRedir.aspx?ID=UEAPCPKYZ65P-1656877026-2</Url>
      <Description>UEAPCPKYZ65P-1656877026-2</Description>
    </_dlc_DocIdUrl>
    <Logo_x0020_Usage_x0020_Specifications xmlns="bb2726e4-11c4-4426-9f29-db10286f204d">FILE FORMAT: PPT
DO: Use for internal and external presentations
DON'T: Modify the master slide/add additional master slides.</Logo_x0020_Usage_x0020_Specifications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C9EDBB9-24D4-405A-8F19-CF13BCA639D8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AC0F8EF1-E4C6-4F3D-964E-580F522F59F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6eae9cb-74a9-4006-8109-28b9e64d0a99"/>
    <ds:schemaRef ds:uri="bb2726e4-11c4-4426-9f29-db10286f204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A4DE4BE-EC5D-44F6-94F7-749B12D4FCE4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a6eae9cb-74a9-4006-8109-28b9e64d0a99"/>
    <ds:schemaRef ds:uri="http://purl.org/dc/elements/1.1/"/>
    <ds:schemaRef ds:uri="http://schemas.microsoft.com/office/2006/metadata/properties"/>
    <ds:schemaRef ds:uri="bb2726e4-11c4-4426-9f29-db10286f204d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5B4E8A4B-6CB7-4E22-A85E-0912B6238B9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9026</TotalTime>
  <Words>715</Words>
  <Application>Microsoft Office PowerPoint</Application>
  <PresentationFormat>Widescreen</PresentationFormat>
  <Paragraphs>174</Paragraphs>
  <Slides>28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ＭＳ Ｐゴシック</vt:lpstr>
      <vt:lpstr>Alternate Gothic LT No3</vt:lpstr>
      <vt:lpstr>Alternate Gothic No3 D</vt:lpstr>
      <vt:lpstr>Arial</vt:lpstr>
      <vt:lpstr>Calibri</vt:lpstr>
      <vt:lpstr>Proxima Nova</vt:lpstr>
      <vt:lpstr>Proxima Nova Extrabold</vt:lpstr>
      <vt:lpstr>Proxima Nova Medium</vt:lpstr>
      <vt:lpstr>Tahoma</vt:lpstr>
      <vt:lpstr>Verdana</vt:lpstr>
      <vt:lpstr>CMG 2019</vt:lpstr>
      <vt:lpstr>PowerPoint Presentation</vt:lpstr>
      <vt:lpstr>OBC – Hot Steep Method</vt:lpstr>
      <vt:lpstr>Agenda</vt:lpstr>
      <vt:lpstr>Malt Sensory Methods</vt:lpstr>
      <vt:lpstr>Malt Sensory Methods - Homebrewer </vt:lpstr>
      <vt:lpstr>Visual Analysis </vt:lpstr>
      <vt:lpstr>Whole Kernel Chew </vt:lpstr>
      <vt:lpstr>Congress Mash - Craft</vt:lpstr>
      <vt:lpstr>Congress Mash </vt:lpstr>
      <vt:lpstr>Hot Steep Method</vt:lpstr>
      <vt:lpstr>Why Was the Hot Steep Method Developed?</vt:lpstr>
      <vt:lpstr>How was the method developed? </vt:lpstr>
      <vt:lpstr>What is the Hot Steep Method?</vt:lpstr>
      <vt:lpstr>Equipment Required</vt:lpstr>
      <vt:lpstr>How to Perform The Hot Steep Method</vt:lpstr>
      <vt:lpstr>Hot Steep Methodology</vt:lpstr>
      <vt:lpstr>Specialty Malt Considerations</vt:lpstr>
      <vt:lpstr>Specialty Malt Considerations</vt:lpstr>
      <vt:lpstr>Evaluation</vt:lpstr>
      <vt:lpstr>Overview of Evaluation</vt:lpstr>
      <vt:lpstr>Visual</vt:lpstr>
      <vt:lpstr>Aroma</vt:lpstr>
      <vt:lpstr>Taste</vt:lpstr>
      <vt:lpstr>Mouthfeel</vt:lpstr>
      <vt:lpstr>PowerPoint Presentation</vt:lpstr>
      <vt:lpstr>So…A lexicon was created</vt:lpstr>
      <vt:lpstr>Questions?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Country Malt Group PowerPoint Presentation</dc:title>
  <dc:creator>parrd93@gmail.com</dc:creator>
  <cp:lastModifiedBy>Tracy Hensley</cp:lastModifiedBy>
  <cp:revision>177</cp:revision>
  <dcterms:created xsi:type="dcterms:W3CDTF">2019-02-09T21:27:28Z</dcterms:created>
  <dcterms:modified xsi:type="dcterms:W3CDTF">2019-06-14T17:24:37Z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0x0101002942444A4227B049B9A7170440DBF192</vt:lpwstr>
  </property>
  <property fmtid="{D5CDD505-2E9C-101B-9397-08002B2CF9AE}" pid="3" name="_dlc_DocIdItemGuid">
    <vt:lpwstr>a5a44776-57dd-4c67-b732-fade2d2dd381</vt:lpwstr>
  </property>
</Properties>
</file>